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8" r:id="rId9"/>
    <p:sldId id="281" r:id="rId10"/>
    <p:sldId id="283" r:id="rId11"/>
    <p:sldId id="289" r:id="rId12"/>
    <p:sldId id="262" r:id="rId13"/>
    <p:sldId id="271" r:id="rId14"/>
    <p:sldId id="274" r:id="rId15"/>
    <p:sldId id="265" r:id="rId16"/>
    <p:sldId id="277" r:id="rId17"/>
    <p:sldId id="293" r:id="rId18"/>
    <p:sldId id="263" r:id="rId19"/>
    <p:sldId id="268" r:id="rId20"/>
    <p:sldId id="270" r:id="rId21"/>
    <p:sldId id="269" r:id="rId22"/>
    <p:sldId id="294" r:id="rId23"/>
    <p:sldId id="275" r:id="rId24"/>
    <p:sldId id="280" r:id="rId25"/>
    <p:sldId id="272" r:id="rId26"/>
    <p:sldId id="291" r:id="rId27"/>
    <p:sldId id="278" r:id="rId28"/>
    <p:sldId id="267" r:id="rId29"/>
    <p:sldId id="264" r:id="rId30"/>
    <p:sldId id="279" r:id="rId31"/>
    <p:sldId id="266" r:id="rId32"/>
    <p:sldId id="290" r:id="rId33"/>
    <p:sldId id="284" r:id="rId34"/>
    <p:sldId id="273" r:id="rId35"/>
    <p:sldId id="295" r:id="rId36"/>
    <p:sldId id="285" r:id="rId37"/>
    <p:sldId id="28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159" d="100"/>
          <a:sy n="159" d="100"/>
        </p:scale>
        <p:origin x="174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E54CE-A643-4837-B560-190D0154CCD7}" type="doc">
      <dgm:prSet loTypeId="urn:microsoft.com/office/officeart/2005/8/layout/cycle2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87BA37-60E2-4066-9228-B77C556CFFC7}">
      <dgm:prSet phldrT="[Текст]" custT="1"/>
      <dgm:spPr/>
      <dgm:t>
        <a:bodyPr/>
        <a:lstStyle/>
        <a:p>
          <a:r>
            <a:rPr lang="ru-RU" sz="1800" b="1"/>
            <a:t>Взаимоотношения в команде</a:t>
          </a:r>
          <a:endParaRPr lang="ru-RU" sz="1800" b="1" dirty="0"/>
        </a:p>
      </dgm:t>
    </dgm:pt>
    <dgm:pt modelId="{00BD91A2-DA8D-480A-935A-D4DFAC62968F}" type="parTrans" cxnId="{537CAD0A-706A-478A-9AFE-0F032EB508A1}">
      <dgm:prSet/>
      <dgm:spPr/>
      <dgm:t>
        <a:bodyPr/>
        <a:lstStyle/>
        <a:p>
          <a:endParaRPr lang="ru-RU" sz="4400"/>
        </a:p>
      </dgm:t>
    </dgm:pt>
    <dgm:pt modelId="{D784EBE2-567F-4BE9-B529-94376CA1A2D9}" type="sibTrans" cxnId="{537CAD0A-706A-478A-9AFE-0F032EB508A1}">
      <dgm:prSet custT="1"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0E20257-9A6D-4F01-AF89-E5CC96110502}">
      <dgm:prSet phldrT="[Текст]" custT="1"/>
      <dgm:spPr/>
      <dgm:t>
        <a:bodyPr/>
        <a:lstStyle/>
        <a:p>
          <a:r>
            <a:rPr lang="ru-RU" sz="1800" b="1"/>
            <a:t>Структурированность задач</a:t>
          </a:r>
          <a:endParaRPr lang="ru-RU" sz="1800" b="1" dirty="0"/>
        </a:p>
      </dgm:t>
    </dgm:pt>
    <dgm:pt modelId="{98B9245E-99AD-4BB6-9B37-A74C6C0290D4}" type="parTrans" cxnId="{FDF7AC57-DB6A-44CE-A10E-1201A489DFA6}">
      <dgm:prSet/>
      <dgm:spPr/>
      <dgm:t>
        <a:bodyPr/>
        <a:lstStyle/>
        <a:p>
          <a:endParaRPr lang="ru-RU" sz="4400"/>
        </a:p>
      </dgm:t>
    </dgm:pt>
    <dgm:pt modelId="{E26BECA3-6AFB-47B1-8CAF-B4A305F9C173}" type="sibTrans" cxnId="{FDF7AC57-DB6A-44CE-A10E-1201A489DFA6}">
      <dgm:prSet custT="1"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F42AFBD2-40B6-4911-BF68-5B1AF40D3BE6}">
      <dgm:prSet phldrT="[Текст]" custT="1"/>
      <dgm:spPr/>
      <dgm:t>
        <a:bodyPr/>
        <a:lstStyle/>
        <a:p>
          <a:r>
            <a:rPr lang="ru-RU" sz="1800" b="1"/>
            <a:t>Работа участников команды</a:t>
          </a:r>
          <a:endParaRPr lang="ru-RU" sz="1800" b="1" dirty="0"/>
        </a:p>
      </dgm:t>
    </dgm:pt>
    <dgm:pt modelId="{7D530477-CFD0-475F-8721-1D74CD43B584}" type="parTrans" cxnId="{4BB198A2-29FC-4110-88A1-6F906A81581F}">
      <dgm:prSet/>
      <dgm:spPr/>
      <dgm:t>
        <a:bodyPr/>
        <a:lstStyle/>
        <a:p>
          <a:endParaRPr lang="ru-RU" sz="4400"/>
        </a:p>
      </dgm:t>
    </dgm:pt>
    <dgm:pt modelId="{C8C9D1B8-9BB1-458A-99C4-69F1767A95E9}" type="sibTrans" cxnId="{4BB198A2-29FC-4110-88A1-6F906A81581F}">
      <dgm:prSet custT="1"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675AF961-A0E2-4763-B472-9967F8925B41}">
      <dgm:prSet phldrT="[Текст]" custT="1"/>
      <dgm:spPr/>
      <dgm:t>
        <a:bodyPr/>
        <a:lstStyle/>
        <a:p>
          <a:r>
            <a:rPr lang="ru-RU" sz="1800" b="1"/>
            <a:t>Воздействие внешних факторов</a:t>
          </a:r>
          <a:endParaRPr lang="ru-RU" sz="1800" b="1" dirty="0"/>
        </a:p>
      </dgm:t>
    </dgm:pt>
    <dgm:pt modelId="{F5D95834-E410-4DFF-BD2B-9A397F892D5D}" type="parTrans" cxnId="{E835A956-21B6-4B8B-BEFA-C8C9BD51A4E0}">
      <dgm:prSet/>
      <dgm:spPr/>
      <dgm:t>
        <a:bodyPr/>
        <a:lstStyle/>
        <a:p>
          <a:endParaRPr lang="ru-RU" sz="4400"/>
        </a:p>
      </dgm:t>
    </dgm:pt>
    <dgm:pt modelId="{20C21B59-8427-470C-8A34-91FCAB8E5B0A}" type="sibTrans" cxnId="{E835A956-21B6-4B8B-BEFA-C8C9BD51A4E0}">
      <dgm:prSet custT="1"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F65F7C61-6BAC-438E-A621-D50A3FF8A3A9}">
      <dgm:prSet phldrT="[Текст]" custT="1"/>
      <dgm:spPr/>
      <dgm:t>
        <a:bodyPr/>
        <a:lstStyle/>
        <a:p>
          <a:r>
            <a:rPr lang="ru-RU" sz="1800" b="1" dirty="0"/>
            <a:t>Поддержка руководителя</a:t>
          </a:r>
        </a:p>
      </dgm:t>
    </dgm:pt>
    <dgm:pt modelId="{24B3745C-CB88-4BC2-9521-C844712FC914}" type="parTrans" cxnId="{3B7302FC-4884-4E67-9010-B5538370FE64}">
      <dgm:prSet/>
      <dgm:spPr/>
      <dgm:t>
        <a:bodyPr/>
        <a:lstStyle/>
        <a:p>
          <a:endParaRPr lang="ru-RU" sz="4400"/>
        </a:p>
      </dgm:t>
    </dgm:pt>
    <dgm:pt modelId="{247DB440-0BE7-4C58-B645-5814E85C90A2}" type="sibTrans" cxnId="{3B7302FC-4884-4E67-9010-B5538370FE64}">
      <dgm:prSet custT="1"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242FA9C5-98DF-49BE-B1ED-B6DE7BCD71F7}" type="pres">
      <dgm:prSet presAssocID="{AD9E54CE-A643-4837-B560-190D0154CCD7}" presName="cycle" presStyleCnt="0">
        <dgm:presLayoutVars>
          <dgm:dir/>
          <dgm:resizeHandles val="exact"/>
        </dgm:presLayoutVars>
      </dgm:prSet>
      <dgm:spPr/>
    </dgm:pt>
    <dgm:pt modelId="{7B9A283A-2B6A-4A5C-9BD9-A8B4EE1B37A7}" type="pres">
      <dgm:prSet presAssocID="{4887BA37-60E2-4066-9228-B77C556CFFC7}" presName="node" presStyleLbl="node1" presStyleIdx="0" presStyleCnt="5" custScaleX="194565" custScaleY="58176" custRadScaleRad="115255" custRadScaleInc="-1174">
        <dgm:presLayoutVars>
          <dgm:bulletEnabled val="1"/>
        </dgm:presLayoutVars>
      </dgm:prSet>
      <dgm:spPr/>
    </dgm:pt>
    <dgm:pt modelId="{95F0D354-CF91-4405-B9C6-A70653BC2313}" type="pres">
      <dgm:prSet presAssocID="{D784EBE2-567F-4BE9-B529-94376CA1A2D9}" presName="sibTrans" presStyleLbl="sibTrans2D1" presStyleIdx="0" presStyleCnt="5"/>
      <dgm:spPr/>
    </dgm:pt>
    <dgm:pt modelId="{A5186356-2A6B-464A-A201-1AB552B0F5C7}" type="pres">
      <dgm:prSet presAssocID="{D784EBE2-567F-4BE9-B529-94376CA1A2D9}" presName="connectorText" presStyleLbl="sibTrans2D1" presStyleIdx="0" presStyleCnt="5"/>
      <dgm:spPr/>
    </dgm:pt>
    <dgm:pt modelId="{6F27D18A-342E-4640-8AB4-0E7CEF67EA1C}" type="pres">
      <dgm:prSet presAssocID="{30E20257-9A6D-4F01-AF89-E5CC96110502}" presName="node" presStyleLbl="node1" presStyleIdx="1" presStyleCnt="5" custScaleX="201570" custScaleY="61809" custRadScaleRad="133498" custRadScaleInc="12948">
        <dgm:presLayoutVars>
          <dgm:bulletEnabled val="1"/>
        </dgm:presLayoutVars>
      </dgm:prSet>
      <dgm:spPr/>
    </dgm:pt>
    <dgm:pt modelId="{2825688D-0B6D-46BE-B9FC-CF5F3BB39F28}" type="pres">
      <dgm:prSet presAssocID="{E26BECA3-6AFB-47B1-8CAF-B4A305F9C173}" presName="sibTrans" presStyleLbl="sibTrans2D1" presStyleIdx="1" presStyleCnt="5"/>
      <dgm:spPr/>
    </dgm:pt>
    <dgm:pt modelId="{EF116EA4-2D33-42A2-B39C-D6DE79364D1B}" type="pres">
      <dgm:prSet presAssocID="{E26BECA3-6AFB-47B1-8CAF-B4A305F9C173}" presName="connectorText" presStyleLbl="sibTrans2D1" presStyleIdx="1" presStyleCnt="5"/>
      <dgm:spPr/>
    </dgm:pt>
    <dgm:pt modelId="{6865F79C-6DB2-49B0-BD9B-740FBD8C35F1}" type="pres">
      <dgm:prSet presAssocID="{F42AFBD2-40B6-4911-BF68-5B1AF40D3BE6}" presName="node" presStyleLbl="node1" presStyleIdx="2" presStyleCnt="5" custScaleX="140257" custScaleY="79353" custRadScaleRad="138204" custRadScaleInc="-51947">
        <dgm:presLayoutVars>
          <dgm:bulletEnabled val="1"/>
        </dgm:presLayoutVars>
      </dgm:prSet>
      <dgm:spPr/>
    </dgm:pt>
    <dgm:pt modelId="{02004650-00B4-4721-9C88-0B5E8D1B2FAA}" type="pres">
      <dgm:prSet presAssocID="{C8C9D1B8-9BB1-458A-99C4-69F1767A95E9}" presName="sibTrans" presStyleLbl="sibTrans2D1" presStyleIdx="2" presStyleCnt="5"/>
      <dgm:spPr/>
    </dgm:pt>
    <dgm:pt modelId="{9A0E623F-BFCC-46F7-8F4B-24C2F1FBD20E}" type="pres">
      <dgm:prSet presAssocID="{C8C9D1B8-9BB1-458A-99C4-69F1767A95E9}" presName="connectorText" presStyleLbl="sibTrans2D1" presStyleIdx="2" presStyleCnt="5"/>
      <dgm:spPr/>
    </dgm:pt>
    <dgm:pt modelId="{9A6F29AD-A127-4B27-97F6-BC38B6AA3825}" type="pres">
      <dgm:prSet presAssocID="{675AF961-A0E2-4763-B472-9967F8925B41}" presName="node" presStyleLbl="node1" presStyleIdx="3" presStyleCnt="5" custScaleX="145299" custScaleY="88657" custRadScaleRad="135445" custRadScaleInc="44270">
        <dgm:presLayoutVars>
          <dgm:bulletEnabled val="1"/>
        </dgm:presLayoutVars>
      </dgm:prSet>
      <dgm:spPr/>
    </dgm:pt>
    <dgm:pt modelId="{D769A499-EFDB-4A84-A9B8-13790631BB37}" type="pres">
      <dgm:prSet presAssocID="{20C21B59-8427-470C-8A34-91FCAB8E5B0A}" presName="sibTrans" presStyleLbl="sibTrans2D1" presStyleIdx="3" presStyleCnt="5"/>
      <dgm:spPr/>
    </dgm:pt>
    <dgm:pt modelId="{8A87D0DA-CBC7-4547-8ADA-441D35EAD78F}" type="pres">
      <dgm:prSet presAssocID="{20C21B59-8427-470C-8A34-91FCAB8E5B0A}" presName="connectorText" presStyleLbl="sibTrans2D1" presStyleIdx="3" presStyleCnt="5"/>
      <dgm:spPr/>
    </dgm:pt>
    <dgm:pt modelId="{866B663E-434B-4485-8767-D36D6101087C}" type="pres">
      <dgm:prSet presAssocID="{F65F7C61-6BAC-438E-A621-D50A3FF8A3A9}" presName="node" presStyleLbl="node1" presStyleIdx="4" presStyleCnt="5" custScaleX="155109" custScaleY="67480" custRadScaleRad="140333" custRadScaleInc="-17361">
        <dgm:presLayoutVars>
          <dgm:bulletEnabled val="1"/>
        </dgm:presLayoutVars>
      </dgm:prSet>
      <dgm:spPr/>
    </dgm:pt>
    <dgm:pt modelId="{DAE6F21A-8309-4868-B51C-0CBFE95FF713}" type="pres">
      <dgm:prSet presAssocID="{247DB440-0BE7-4C58-B645-5814E85C90A2}" presName="sibTrans" presStyleLbl="sibTrans2D1" presStyleIdx="4" presStyleCnt="5"/>
      <dgm:spPr/>
    </dgm:pt>
    <dgm:pt modelId="{E29439DD-E1EF-4C2B-A648-4C1E63E901E4}" type="pres">
      <dgm:prSet presAssocID="{247DB440-0BE7-4C58-B645-5814E85C90A2}" presName="connectorText" presStyleLbl="sibTrans2D1" presStyleIdx="4" presStyleCnt="5"/>
      <dgm:spPr/>
    </dgm:pt>
  </dgm:ptLst>
  <dgm:cxnLst>
    <dgm:cxn modelId="{886FF009-C847-45EA-9DDB-34ADB030DF3F}" type="presOf" srcId="{F42AFBD2-40B6-4911-BF68-5B1AF40D3BE6}" destId="{6865F79C-6DB2-49B0-BD9B-740FBD8C35F1}" srcOrd="0" destOrd="0" presId="urn:microsoft.com/office/officeart/2005/8/layout/cycle2"/>
    <dgm:cxn modelId="{537CAD0A-706A-478A-9AFE-0F032EB508A1}" srcId="{AD9E54CE-A643-4837-B560-190D0154CCD7}" destId="{4887BA37-60E2-4066-9228-B77C556CFFC7}" srcOrd="0" destOrd="0" parTransId="{00BD91A2-DA8D-480A-935A-D4DFAC62968F}" sibTransId="{D784EBE2-567F-4BE9-B529-94376CA1A2D9}"/>
    <dgm:cxn modelId="{FA68B90C-1161-4875-B7E7-4CF928D79C05}" type="presOf" srcId="{20C21B59-8427-470C-8A34-91FCAB8E5B0A}" destId="{8A87D0DA-CBC7-4547-8ADA-441D35EAD78F}" srcOrd="1" destOrd="0" presId="urn:microsoft.com/office/officeart/2005/8/layout/cycle2"/>
    <dgm:cxn modelId="{396D101C-B460-4F14-81E5-37B3450C5DEB}" type="presOf" srcId="{AD9E54CE-A643-4837-B560-190D0154CCD7}" destId="{242FA9C5-98DF-49BE-B1ED-B6DE7BCD71F7}" srcOrd="0" destOrd="0" presId="urn:microsoft.com/office/officeart/2005/8/layout/cycle2"/>
    <dgm:cxn modelId="{98002D2B-78ED-429B-AD0C-2030FDC1C6B5}" type="presOf" srcId="{C8C9D1B8-9BB1-458A-99C4-69F1767A95E9}" destId="{02004650-00B4-4721-9C88-0B5E8D1B2FAA}" srcOrd="0" destOrd="0" presId="urn:microsoft.com/office/officeart/2005/8/layout/cycle2"/>
    <dgm:cxn modelId="{69E0DD5C-BF8B-42E8-8495-07D537FBDA36}" type="presOf" srcId="{247DB440-0BE7-4C58-B645-5814E85C90A2}" destId="{DAE6F21A-8309-4868-B51C-0CBFE95FF713}" srcOrd="0" destOrd="0" presId="urn:microsoft.com/office/officeart/2005/8/layout/cycle2"/>
    <dgm:cxn modelId="{93CE5B61-0E88-43C2-9EC6-F3BF4071E358}" type="presOf" srcId="{20C21B59-8427-470C-8A34-91FCAB8E5B0A}" destId="{D769A499-EFDB-4A84-A9B8-13790631BB37}" srcOrd="0" destOrd="0" presId="urn:microsoft.com/office/officeart/2005/8/layout/cycle2"/>
    <dgm:cxn modelId="{105B4768-B919-4EDE-BDB5-93C41F4D8FD8}" type="presOf" srcId="{30E20257-9A6D-4F01-AF89-E5CC96110502}" destId="{6F27D18A-342E-4640-8AB4-0E7CEF67EA1C}" srcOrd="0" destOrd="0" presId="urn:microsoft.com/office/officeart/2005/8/layout/cycle2"/>
    <dgm:cxn modelId="{337F5A68-7305-4456-A19C-945CB6F4C940}" type="presOf" srcId="{4887BA37-60E2-4066-9228-B77C556CFFC7}" destId="{7B9A283A-2B6A-4A5C-9BD9-A8B4EE1B37A7}" srcOrd="0" destOrd="0" presId="urn:microsoft.com/office/officeart/2005/8/layout/cycle2"/>
    <dgm:cxn modelId="{E835A956-21B6-4B8B-BEFA-C8C9BD51A4E0}" srcId="{AD9E54CE-A643-4837-B560-190D0154CCD7}" destId="{675AF961-A0E2-4763-B472-9967F8925B41}" srcOrd="3" destOrd="0" parTransId="{F5D95834-E410-4DFF-BD2B-9A397F892D5D}" sibTransId="{20C21B59-8427-470C-8A34-91FCAB8E5B0A}"/>
    <dgm:cxn modelId="{FDF7AC57-DB6A-44CE-A10E-1201A489DFA6}" srcId="{AD9E54CE-A643-4837-B560-190D0154CCD7}" destId="{30E20257-9A6D-4F01-AF89-E5CC96110502}" srcOrd="1" destOrd="0" parTransId="{98B9245E-99AD-4BB6-9B37-A74C6C0290D4}" sibTransId="{E26BECA3-6AFB-47B1-8CAF-B4A305F9C173}"/>
    <dgm:cxn modelId="{A28E3D80-C2F6-4443-8186-A4F64219A444}" type="presOf" srcId="{F65F7C61-6BAC-438E-A621-D50A3FF8A3A9}" destId="{866B663E-434B-4485-8767-D36D6101087C}" srcOrd="0" destOrd="0" presId="urn:microsoft.com/office/officeart/2005/8/layout/cycle2"/>
    <dgm:cxn modelId="{535AB988-4D60-46AF-8DFB-AFFDDFC021AF}" type="presOf" srcId="{247DB440-0BE7-4C58-B645-5814E85C90A2}" destId="{E29439DD-E1EF-4C2B-A648-4C1E63E901E4}" srcOrd="1" destOrd="0" presId="urn:microsoft.com/office/officeart/2005/8/layout/cycle2"/>
    <dgm:cxn modelId="{6ABE4E92-3273-41EE-9DAB-3A589824DE12}" type="presOf" srcId="{D784EBE2-567F-4BE9-B529-94376CA1A2D9}" destId="{95F0D354-CF91-4405-B9C6-A70653BC2313}" srcOrd="0" destOrd="0" presId="urn:microsoft.com/office/officeart/2005/8/layout/cycle2"/>
    <dgm:cxn modelId="{EB3FC794-6D1A-413A-ABA2-3A6ADF7EC795}" type="presOf" srcId="{E26BECA3-6AFB-47B1-8CAF-B4A305F9C173}" destId="{2825688D-0B6D-46BE-B9FC-CF5F3BB39F28}" srcOrd="0" destOrd="0" presId="urn:microsoft.com/office/officeart/2005/8/layout/cycle2"/>
    <dgm:cxn modelId="{4BB198A2-29FC-4110-88A1-6F906A81581F}" srcId="{AD9E54CE-A643-4837-B560-190D0154CCD7}" destId="{F42AFBD2-40B6-4911-BF68-5B1AF40D3BE6}" srcOrd="2" destOrd="0" parTransId="{7D530477-CFD0-475F-8721-1D74CD43B584}" sibTransId="{C8C9D1B8-9BB1-458A-99C4-69F1767A95E9}"/>
    <dgm:cxn modelId="{643EBABF-C6A5-4662-9B77-864CF7E233B6}" type="presOf" srcId="{D784EBE2-567F-4BE9-B529-94376CA1A2D9}" destId="{A5186356-2A6B-464A-A201-1AB552B0F5C7}" srcOrd="1" destOrd="0" presId="urn:microsoft.com/office/officeart/2005/8/layout/cycle2"/>
    <dgm:cxn modelId="{DECC41C2-D232-4C81-B11B-DDC15DB2BF18}" type="presOf" srcId="{C8C9D1B8-9BB1-458A-99C4-69F1767A95E9}" destId="{9A0E623F-BFCC-46F7-8F4B-24C2F1FBD20E}" srcOrd="1" destOrd="0" presId="urn:microsoft.com/office/officeart/2005/8/layout/cycle2"/>
    <dgm:cxn modelId="{F5E6F0C8-EF63-4F21-83CD-388AD391E1B1}" type="presOf" srcId="{675AF961-A0E2-4763-B472-9967F8925B41}" destId="{9A6F29AD-A127-4B27-97F6-BC38B6AA3825}" srcOrd="0" destOrd="0" presId="urn:microsoft.com/office/officeart/2005/8/layout/cycle2"/>
    <dgm:cxn modelId="{464985E7-1B81-4173-A4EF-F15391CD5B49}" type="presOf" srcId="{E26BECA3-6AFB-47B1-8CAF-B4A305F9C173}" destId="{EF116EA4-2D33-42A2-B39C-D6DE79364D1B}" srcOrd="1" destOrd="0" presId="urn:microsoft.com/office/officeart/2005/8/layout/cycle2"/>
    <dgm:cxn modelId="{3B7302FC-4884-4E67-9010-B5538370FE64}" srcId="{AD9E54CE-A643-4837-B560-190D0154CCD7}" destId="{F65F7C61-6BAC-438E-A621-D50A3FF8A3A9}" srcOrd="4" destOrd="0" parTransId="{24B3745C-CB88-4BC2-9521-C844712FC914}" sibTransId="{247DB440-0BE7-4C58-B645-5814E85C90A2}"/>
    <dgm:cxn modelId="{60B09AB3-AB62-45D0-B9FD-A6A49991CFCE}" type="presParOf" srcId="{242FA9C5-98DF-49BE-B1ED-B6DE7BCD71F7}" destId="{7B9A283A-2B6A-4A5C-9BD9-A8B4EE1B37A7}" srcOrd="0" destOrd="0" presId="urn:microsoft.com/office/officeart/2005/8/layout/cycle2"/>
    <dgm:cxn modelId="{D7AB0C53-7D82-4465-A104-D16819C7A267}" type="presParOf" srcId="{242FA9C5-98DF-49BE-B1ED-B6DE7BCD71F7}" destId="{95F0D354-CF91-4405-B9C6-A70653BC2313}" srcOrd="1" destOrd="0" presId="urn:microsoft.com/office/officeart/2005/8/layout/cycle2"/>
    <dgm:cxn modelId="{1687F555-10CF-43A6-8C8F-86842624BE89}" type="presParOf" srcId="{95F0D354-CF91-4405-B9C6-A70653BC2313}" destId="{A5186356-2A6B-464A-A201-1AB552B0F5C7}" srcOrd="0" destOrd="0" presId="urn:microsoft.com/office/officeart/2005/8/layout/cycle2"/>
    <dgm:cxn modelId="{41049001-5F47-45F2-9EB8-455148696736}" type="presParOf" srcId="{242FA9C5-98DF-49BE-B1ED-B6DE7BCD71F7}" destId="{6F27D18A-342E-4640-8AB4-0E7CEF67EA1C}" srcOrd="2" destOrd="0" presId="urn:microsoft.com/office/officeart/2005/8/layout/cycle2"/>
    <dgm:cxn modelId="{0052BC91-DF9F-49BF-9B33-BFDC179F7423}" type="presParOf" srcId="{242FA9C5-98DF-49BE-B1ED-B6DE7BCD71F7}" destId="{2825688D-0B6D-46BE-B9FC-CF5F3BB39F28}" srcOrd="3" destOrd="0" presId="urn:microsoft.com/office/officeart/2005/8/layout/cycle2"/>
    <dgm:cxn modelId="{3F117FB2-D62D-4CF5-A3E5-77151D513E36}" type="presParOf" srcId="{2825688D-0B6D-46BE-B9FC-CF5F3BB39F28}" destId="{EF116EA4-2D33-42A2-B39C-D6DE79364D1B}" srcOrd="0" destOrd="0" presId="urn:microsoft.com/office/officeart/2005/8/layout/cycle2"/>
    <dgm:cxn modelId="{7F029275-5CC1-4774-8A5C-F44150111A38}" type="presParOf" srcId="{242FA9C5-98DF-49BE-B1ED-B6DE7BCD71F7}" destId="{6865F79C-6DB2-49B0-BD9B-740FBD8C35F1}" srcOrd="4" destOrd="0" presId="urn:microsoft.com/office/officeart/2005/8/layout/cycle2"/>
    <dgm:cxn modelId="{6110429F-41CD-462B-8281-0923745D5474}" type="presParOf" srcId="{242FA9C5-98DF-49BE-B1ED-B6DE7BCD71F7}" destId="{02004650-00B4-4721-9C88-0B5E8D1B2FAA}" srcOrd="5" destOrd="0" presId="urn:microsoft.com/office/officeart/2005/8/layout/cycle2"/>
    <dgm:cxn modelId="{AA8CEB93-19A7-4728-B30A-3DF152A59FC6}" type="presParOf" srcId="{02004650-00B4-4721-9C88-0B5E8D1B2FAA}" destId="{9A0E623F-BFCC-46F7-8F4B-24C2F1FBD20E}" srcOrd="0" destOrd="0" presId="urn:microsoft.com/office/officeart/2005/8/layout/cycle2"/>
    <dgm:cxn modelId="{E6B04374-4E3D-4CF1-89B8-6519C180F445}" type="presParOf" srcId="{242FA9C5-98DF-49BE-B1ED-B6DE7BCD71F7}" destId="{9A6F29AD-A127-4B27-97F6-BC38B6AA3825}" srcOrd="6" destOrd="0" presId="urn:microsoft.com/office/officeart/2005/8/layout/cycle2"/>
    <dgm:cxn modelId="{1DEF8718-FADC-465A-A8BA-8991E5FEE580}" type="presParOf" srcId="{242FA9C5-98DF-49BE-B1ED-B6DE7BCD71F7}" destId="{D769A499-EFDB-4A84-A9B8-13790631BB37}" srcOrd="7" destOrd="0" presId="urn:microsoft.com/office/officeart/2005/8/layout/cycle2"/>
    <dgm:cxn modelId="{CF5B5AE3-EF6C-422D-A224-C8BBA9144403}" type="presParOf" srcId="{D769A499-EFDB-4A84-A9B8-13790631BB37}" destId="{8A87D0DA-CBC7-4547-8ADA-441D35EAD78F}" srcOrd="0" destOrd="0" presId="urn:microsoft.com/office/officeart/2005/8/layout/cycle2"/>
    <dgm:cxn modelId="{E611ECBF-4A1B-474F-8395-2DB28E5E6713}" type="presParOf" srcId="{242FA9C5-98DF-49BE-B1ED-B6DE7BCD71F7}" destId="{866B663E-434B-4485-8767-D36D6101087C}" srcOrd="8" destOrd="0" presId="urn:microsoft.com/office/officeart/2005/8/layout/cycle2"/>
    <dgm:cxn modelId="{FB3135BE-7393-4715-B0A9-250CC39811E9}" type="presParOf" srcId="{242FA9C5-98DF-49BE-B1ED-B6DE7BCD71F7}" destId="{DAE6F21A-8309-4868-B51C-0CBFE95FF713}" srcOrd="9" destOrd="0" presId="urn:microsoft.com/office/officeart/2005/8/layout/cycle2"/>
    <dgm:cxn modelId="{C8BF0296-7153-406D-8569-3EB58B0A0E14}" type="presParOf" srcId="{DAE6F21A-8309-4868-B51C-0CBFE95FF713}" destId="{E29439DD-E1EF-4C2B-A648-4C1E63E901E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A283A-2B6A-4A5C-9BD9-A8B4EE1B37A7}">
      <dsp:nvSpPr>
        <dsp:cNvPr id="0" name=""/>
        <dsp:cNvSpPr/>
      </dsp:nvSpPr>
      <dsp:spPr>
        <a:xfrm>
          <a:off x="2376267" y="72002"/>
          <a:ext cx="3173273" cy="94882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Взаимоотношения в команде</a:t>
          </a:r>
          <a:endParaRPr lang="ru-RU" sz="1800" b="1" kern="1200" dirty="0"/>
        </a:p>
      </dsp:txBody>
      <dsp:txXfrm>
        <a:off x="2840982" y="210954"/>
        <a:ext cx="2243843" cy="670922"/>
      </dsp:txXfrm>
    </dsp:sp>
    <dsp:sp modelId="{95F0D354-CF91-4405-B9C6-A70653BC2313}">
      <dsp:nvSpPr>
        <dsp:cNvPr id="0" name=""/>
        <dsp:cNvSpPr/>
      </dsp:nvSpPr>
      <dsp:spPr>
        <a:xfrm rot="1971570">
          <a:off x="4858275" y="1124621"/>
          <a:ext cx="851755" cy="55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</a:endParaRPr>
        </a:p>
      </dsp:txBody>
      <dsp:txXfrm>
        <a:off x="4871485" y="1189912"/>
        <a:ext cx="686621" cy="330268"/>
      </dsp:txXfrm>
    </dsp:sp>
    <dsp:sp modelId="{6F27D18A-342E-4640-8AB4-0E7CEF67EA1C}">
      <dsp:nvSpPr>
        <dsp:cNvPr id="0" name=""/>
        <dsp:cNvSpPr/>
      </dsp:nvSpPr>
      <dsp:spPr>
        <a:xfrm>
          <a:off x="5040555" y="1800209"/>
          <a:ext cx="3287522" cy="1008078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Структурированность задач</a:t>
          </a:r>
          <a:endParaRPr lang="ru-RU" sz="1800" b="1" kern="1200" dirty="0"/>
        </a:p>
      </dsp:txBody>
      <dsp:txXfrm>
        <a:off x="5522001" y="1947839"/>
        <a:ext cx="2324630" cy="712818"/>
      </dsp:txXfrm>
    </dsp:sp>
    <dsp:sp modelId="{2825688D-0B6D-46BE-B9FC-CF5F3BB39F28}">
      <dsp:nvSpPr>
        <dsp:cNvPr id="0" name=""/>
        <dsp:cNvSpPr/>
      </dsp:nvSpPr>
      <dsp:spPr>
        <a:xfrm rot="5927117">
          <a:off x="6210162" y="3092762"/>
          <a:ext cx="619515" cy="55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</a:endParaRPr>
        </a:p>
      </dsp:txBody>
      <dsp:txXfrm rot="10800000">
        <a:off x="6305340" y="3121254"/>
        <a:ext cx="454381" cy="330268"/>
      </dsp:txXfrm>
    </dsp:sp>
    <dsp:sp modelId="{6865F79C-6DB2-49B0-BD9B-740FBD8C35F1}">
      <dsp:nvSpPr>
        <dsp:cNvPr id="0" name=""/>
        <dsp:cNvSpPr/>
      </dsp:nvSpPr>
      <dsp:spPr>
        <a:xfrm>
          <a:off x="5184584" y="3960446"/>
          <a:ext cx="2287532" cy="1294214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Работа участников команды</a:t>
          </a:r>
          <a:endParaRPr lang="ru-RU" sz="1800" b="1" kern="1200" dirty="0"/>
        </a:p>
      </dsp:txBody>
      <dsp:txXfrm>
        <a:off x="5519585" y="4149979"/>
        <a:ext cx="1617530" cy="915148"/>
      </dsp:txXfrm>
    </dsp:sp>
    <dsp:sp modelId="{02004650-00B4-4721-9C88-0B5E8D1B2FAA}">
      <dsp:nvSpPr>
        <dsp:cNvPr id="0" name=""/>
        <dsp:cNvSpPr/>
      </dsp:nvSpPr>
      <dsp:spPr>
        <a:xfrm rot="10747266">
          <a:off x="3505270" y="4366531"/>
          <a:ext cx="1187103" cy="55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</a:endParaRPr>
        </a:p>
      </dsp:txBody>
      <dsp:txXfrm rot="10800000">
        <a:off x="3670394" y="4475354"/>
        <a:ext cx="1021969" cy="330268"/>
      </dsp:txXfrm>
    </dsp:sp>
    <dsp:sp modelId="{9A6F29AD-A127-4B27-97F6-BC38B6AA3825}">
      <dsp:nvSpPr>
        <dsp:cNvPr id="0" name=""/>
        <dsp:cNvSpPr/>
      </dsp:nvSpPr>
      <dsp:spPr>
        <a:xfrm>
          <a:off x="576060" y="3954641"/>
          <a:ext cx="2369765" cy="1445958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Воздействие внешних факторов</a:t>
          </a:r>
          <a:endParaRPr lang="ru-RU" sz="1800" b="1" kern="1200" dirty="0"/>
        </a:p>
      </dsp:txBody>
      <dsp:txXfrm>
        <a:off x="923104" y="4166397"/>
        <a:ext cx="1675677" cy="1022446"/>
      </dsp:txXfrm>
    </dsp:sp>
    <dsp:sp modelId="{D769A499-EFDB-4A84-A9B8-13790631BB37}">
      <dsp:nvSpPr>
        <dsp:cNvPr id="0" name=""/>
        <dsp:cNvSpPr/>
      </dsp:nvSpPr>
      <dsp:spPr>
        <a:xfrm rot="15478003">
          <a:off x="1210471" y="3170257"/>
          <a:ext cx="575649" cy="55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</a:endParaRPr>
        </a:p>
      </dsp:txBody>
      <dsp:txXfrm rot="10800000">
        <a:off x="1310252" y="3361100"/>
        <a:ext cx="410515" cy="330268"/>
      </dsp:txXfrm>
    </dsp:sp>
    <dsp:sp modelId="{866B663E-434B-4485-8767-D36D6101087C}">
      <dsp:nvSpPr>
        <dsp:cNvPr id="0" name=""/>
        <dsp:cNvSpPr/>
      </dsp:nvSpPr>
      <dsp:spPr>
        <a:xfrm>
          <a:off x="0" y="1800196"/>
          <a:ext cx="2529762" cy="1100570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Поддержка руководителя</a:t>
          </a:r>
        </a:p>
      </dsp:txBody>
      <dsp:txXfrm>
        <a:off x="370475" y="1961371"/>
        <a:ext cx="1788812" cy="778220"/>
      </dsp:txXfrm>
    </dsp:sp>
    <dsp:sp modelId="{DAE6F21A-8309-4868-B51C-0CBFE95FF713}">
      <dsp:nvSpPr>
        <dsp:cNvPr id="0" name=""/>
        <dsp:cNvSpPr/>
      </dsp:nvSpPr>
      <dsp:spPr>
        <a:xfrm rot="19573851">
          <a:off x="2180833" y="1172787"/>
          <a:ext cx="867425" cy="55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</a:endParaRPr>
        </a:p>
      </dsp:txBody>
      <dsp:txXfrm>
        <a:off x="2194763" y="1328772"/>
        <a:ext cx="702291" cy="330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0-10-14T14:08:32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13672 8842,'0'-21,"0"21,0 0,21 0,-21 0,20 0,1 0,-21 0,21 0,-21 0,20 0,1 0,0 0,-21 0,20 0,-20 0,43 0,-23 0,1 0,0 0,-21 0,20 0,1 0,-1 0,-20 0,42 0,-22 0,1 0,0 0,-1 0,1 0,0 0,-21 0,41 0,-21 0,1 0,0 0,-21 0,42 0,-42 0,21 0,-21 0,41 0,-20 0,-1 21,1-21,-21 0,20 0,1 20,0-20,-21 20,20-20,1 21,-21-21,21 20,-21-20,20 20,1 0,0-20,-21 20,20-20,1 20,-21 1,21-21,-21 19,42-19,-42 0,19 21,3-21,-1 21,-21-2,20-19,-20 21,21-1,0-20,-1 0,-20 20,21-20,0 0,-21 0,20 20,-20 0,21-20,-1 0,22 20,-42-20,20 0,-20 21,42-1,-42-20,20 0,1 0,1 20,-22-20,19 0,-19 21,63-21,-42 0,-1 19,-20-19,42 0,-42 0,20 21,-20-21,21 20,0 0,-1-20,1 21,-21-21,21 20,-21 0,0-20,0 20,0 0,0 0,0-20,0 21,0-21,0 40,0-40</inkml:trace>
  <inkml:trace contextRef="#ctx0" brushRef="#br0" timeOffset="4584.26">17417 7811,'0'0,"20"0,1 0,-21 0,41 0,-20 0,0 0,-1 0,-20 0,42 21,-42-21,41 0,-41 20,21-20,-1 0,2 20,-22 1,19-21,-19 20,22-20,-1 20,-21-20,20 20,22 1,-42-21,20 19,1 2,-21-21,21 19,-1 2,1 0,-1 19,-20-20,21 20,0-19,-1-2,1 2,-21-1,21 0,-1-20,1 40,-21-40,0 41,22-21,-3 1,-19-21,0 20,0 0,22 0,-22 0,0 0,41 20,-41 2,21-23,-21 22,20-21,-20 0,0-20,21 21,0 19,-21-20,0 0,41 1,-41 19,21-40,-21 20,20 21,-20-41,21 40,-21-20,41 20,-20-40,-1 21,1-2,20 23,-20-42,1 40,-22-40,0 20,20-20,1 20,-21-20,21 20,-21-20,20 20,1 0,-1 1,-20-1,21-20,-21 41,0-41,21 40,-21-40,0 20,0-20,0 41,20-21,-20 0,0 0,21 0,-21 21,0-22,0 2,0 0,0-2,0 2,0 19,0-20,0 0,0 1,0-1,0 0,0 21,0-22,0 2,0-21,0 21,0 19,0-21,0 2,0-1,0 0,0 0,0-20,0 21,0-21,0 19,0 2,21 0,-21-21,0 40,20-40,1 20,-21 0,21 20,-21-40,20 21,-20-1,21 0,-21-20,20 20,1 1,-21-2,0-19,0 21,0 0,21-2,-21-19,0 21,0-2,20 2,-20-1,0-20,22 40,-22-19,0-2,0 2,0-21,0 21,0-2,0 21,0-40,0 21,0-1,0 0,0 1,0-1,0 0,0 0,0 1,0-2,0 2,0 0,0-2,0-19,0 40,0-19,0-1,0-20,0 20,0 0,0 1,0-2,0-19,0 21,0 0,0-2,0-19,0 40,0-19,0-21,0 20,0 0,0 1,0-21,0 20,0 0,0 0,0-20,0 21,0-2,-42-19,42 0,-21 0,0 0,21 21,-20-21,-1 40,1-40</inkml:trace>
  <inkml:trace contextRef="#ctx0" brushRef="#br0" timeOffset="7852.44">18968 11528,'0'0,"0"0,0 21,0-2,0 2,0 19,0 0,0-19,0-1,0 21,0-1,20-20,-20 20,22 0,-22-19,0 19,0-19,0-1,21 20,-21-40,0 21,20-21,-20 19,0 2,0-21,0 20,0 21,0-22,0 2,0-1,0 0,0 1,0-1,0 0,0 0,0 1,0-2,0 2,0-2,0-19,0 21,0 0,0-2,0 2,0-1,0 0,0 0,0-20,0 21,0-2,0 2,0-1,0 0,-20 1,20-2,0 2,0-1,0 0,0 1,0-1,0 0,-21 0,21 20,-22-19,22-2,0 2,0-21,0 21,-41-2,41 2,-21-1,1 20,20-19,-21-2,1 22,20-21,-21 20,-20-19,20 19,0-40,1 21,-1 19,21-20,-21 20,1-19,20-2,-21 2,1-21,20 40,-21-40,21 21,-21-21,1 20,20 20,-22-20,1 1,21-1,-20 0,20 0,-21 1,21-21,-21 19,21 2,-20-21,20 21,-21-2,1 2,20 19,0-40,-21 40,0-20,21 1,0 19,-20-19,-22 19,42 0,-20-20,-1 21,21-21,-21 0,21 0,-20 1,20-2,0 2,0 0,-21 19,-1-21,22 2,0-1,-19 0,-3 0,22-20,-19 21,19-2,-22 2,-19 19,-1 21,22-41,20 0,-21 1,0-1,21 0,-20 0,20 1,-21-21,1 19,20-19,-42 42,42-42,-20 40,20-40,0 19,-42 2,42-1,-20-20,20 20,-21-20,-1 20,22 1,-19-21,-3 19,2-19,20 0,-21 21,0-21,1 21,-1-21,0 0,21 0,-20 19,-1-19,0 21,21-21</inkml:trace>
  <inkml:trace contextRef="#ctx0" brushRef="#br0" timeOffset="13692.78">15017 12841,'0'0,"-21"0,21 0,-21 20,21 1,-20-2,-1 2,1 0,20-2,-21-19,21 41,0-41,-41 20,41 0,-42 1,42-2,-20 2,-1-21,-1 0,3 20,-3 0,22 1,-20-21,-1 0,0 19,21-19,-20 21,-1-1,0-20,21 0,-20 20,-1-20,0 0,-20 21,41-21,-21 20,1-20,-21 0,20 0,0 0,21 20,-41 0,41-20,-42 0,42 0,-21 0,0 0,1 0,-1 0,21 0,-20 0,-1 20,0-20,1 20,-1-20,0 0,1 0,-1 0,21 0,-41 0,20 0,1 0,-1 0,0 21,1-21,20 0,-22 0,1 0,1 0,-1 0,0 0,21 0,-20 0,-1 0,0 0,21 0,-20 0,-1 0,1 0,-1 0,21 0,-21 0</inkml:trace>
  <inkml:trace contextRef="#ctx0" brushRef="#br0" timeOffset="20140.15">11811 13286,'0'0,"0"0,0 20,20-20,-20 40,21-40,-21 20,0-20,21 21,-21-21,20 19,1 2,-21-21,21 21,-21-21,20 19,1 2,-21-21,20 20,-20-20,21 40,0-40,-1 20,-20-20,21 0,0 21,-1-1,1-20,1 0,-22 20,20-20,-20 0,41 20,-41-20,42 21,-42-21,20 0,-20 19,21-19,0 21,-1-21,-20 21,42-21,-42 0,41 19,-20 2,-1-21,1 0,-1 0,1 0,0 0,-1 0,2 0,-22 0,21 0,-21 20,41-20,-20 20,-1-20,-20 0,21 0,-1 0,22 20,-22-20,-20 0,21 0,0 0,-1 20,-20-20,21 20,0-20,-1 0,1 0,-1 0,1 0,-21 0,22 0,-3 0,-19 21,22-21,-1 0,-1 0,1 0,-21 19,21-19,-1 21,1-21,0 0,-1 0,-20 0,21 0,-1 21,-20-21,21 19,-21-19,21 21,-1-21,1 0,-21 0,21 0,-21 0,20 0,1 0,-21 0,41 20,-41-20,22 0,-2 0,1 0,0 0,-1 0,1 0,0 0,-21 0,41 0,-41 0</inkml:trace>
  <inkml:trace contextRef="#ctx0" brushRef="#br0" timeOffset="24308.39">7714 11508,'-20'0,"20"0,-21 0,21 0,0 0,0 41,0-41,0 19,0 23,0-23,0 2,0-2,0 2,0-21,0 20,0 21,0-41,0 20,0 20,0-40,0 40,0-19,0-21,0 40,0-40,0 40,0-40,0 21,0-1,0 0,0-20,0 20,0 1,0-2,0 2,0-1,0 0,0 1,0-21,0 40,0-20,0 0,0 1,0-1,0 0,0 21,21-22,-21 2,20-2,-20 2,0 0,0-2,21 2,-1-1,-20 0,0 0,0 1,21 19,0-20,-21 0,0 1,20-2,1 22,0-21,-21 1,0 19,20-20,-20 0,0 21,22-41,-22 19,21 2,-21-21,0 21,20-2,-20 2,0-21,0 20,21 20,0-40,-21 40,0-40,20 21,-20-1,0 0,21-20,-21 40,0-40,0 21,20-1,-20 0,0 1,0-1,21 0,-21-20,0 40,0-40,21 20,-21 1,20-2,-20 2,0 0,0-2,21 2,0-1,-21 20,0-40,0 41,0-21,20 0,-20 0,0-20,0 40,0-19,21 0,0 19,-21-20,20 20,-20-40,21 20,-21 0,20 1,-20-21,0 19,0 2,0 0,21-2,1 2,-22-1,0-20,41 40,-41-20,41 1,-20-1,0 20,-21-40,0 21,20-2,1 2,-21 0,20-2,-20-19,21 21,0-2,-21 2,41-1,0 0,-20-20,0 20,-21 1,0 19,20-19,-20-2,21 2,-21-21,22 20,-3 0,-19 20,0-40,0 21,22-21,-22 20,0 0,20 0,-20-20,0 21,0-2,21 2,-21-21,21 21,-21-2,0-19,0 21,0-2,20 2,1-1,-21 0,0 0,21 1,-1-2,-20-19,0 21,21-21,-21 21,0-2,21 21,-1-40,-20 41,21-41,-1 20,-20 1,0-1,21 0,-21 0,0 1,21-21,-1 19,-20-19,21 21,-21 0,21-2,-1-19,-20 21,21-2,-21 2,0-21,22 40,-22-40,20 20,-20 1,21-21,-21 19,41-19,-41 21,21 0,-21-2,0-19,20 21,1-2,-21-19</inkml:trace>
  <inkml:trace contextRef="#ctx0" brushRef="#br0" timeOffset="30812.76">9017 11488,'0'0,"-20"-20,20 20,0-21,0 2,0-23,0 42,0-19,0 19,0-21,0 21,0-19,0-2,0 21,0-20,0 0,0 0,0 20,0-21,0 21,0-20,0-21,0 41,0-19,0-2,0 21,20-40,-20 19,0 21,0-19,0-2,0 21,0-20,0 20,21-20,-21 0,0-1,0 21,0-40,0 21,0 19,41-42,-41 42,0-19,21-2,-21 1,0 20,0-20,21 0,-21 20,0-21,0 1,0 0,0 20,20-21,-20 2,0-2,21 2,-21 19,0-21,0 0,22 2,-22 19,0-21,0 1,20 0,-20 0,0 20,0-21,0 2,0-2,0 21,0-19,0 19,0-21,0 0,0 2,0 19,0-41,0 21,21 20,-21-20,0-1,20 1,-20 0,0 0,0 20,0-20,0-1,0 2,0-2,0 21,0-21,0-19,21 20,-21 20,0-20,0 20,0-41,21 41,-21-19,20-2,1 2,0-2,-21 21,0-21,0 2,20-22,1 21,-21 0,0 20,0-21,21 1,-21 0,20 20,-20-20,21 0,-21 20,0-21,0 21,0-19,21-23,-21 42,0-19,0-2,0 21,0-20,0-20,0 40,20-20,-20 0,0-1,0 21,0-40,21 40,-21-21,0 2,41-2,-41 21,0-20,0 20,0-20,21-1,-1 1,2 0,-22 0,0 0,0 0,0 20,21-40,-21 40,0-21,20 0,-20 2,0 19,0-21,21 21,0 0,-21-20,0 0,20 20,-20-20,0 0,21 0,-21 20,20-21,1 1,-21-40,0 60,21-21,-1 1,1 20,-21-20,0-1,21 2,-21-2,20 21,-20-20,42 0,-42 0,20-1,1 2,-1 19,-20-42,0 42,0-19,43-2,-43 1,19 0,3 0,-1 20,-1-20,1 0,0-1,-1 21,-20-20,21 0,0-1,20 2,-21 19</inkml:trace>
  <inkml:trace contextRef="#ctx0" brushRef="#br0" timeOffset="32543.86">10279 8297,'0'0,"-20"0,20 0,-21 19,21-19,-20 21,-1-21,0 20,21 0,-41-20,20 41,-20-21,41 0,-22 0,3 0,-3 1,-19-2,0 42,-1-40,22 19,-1-40,21 41,-21-1,1-20,-1 0,0 1,1-2,20 22,-21-21,1 1,20-21,0 40,-21-40,21 40,-21-40,21 20,-41 1,41-2,-22 2,2 0,20-2,-21-19,21 21,-21-1,21 0,0 0,0 0,0 0,0 1,-20-21,20 20,0-20,0 41,0-41,0 19,0 2,0-1,0 0,0 1,0-1,-21 0,21-20,0 20,0 0,0 0,-20 1,20-2,0 23,0-23,-21 22,21-21,0-20,-21 40,21 1,0-21,-20 0,-1 1,21 19,0-40,-21 40,1 0,20-40,0 41,-21-21,21-20,0 20,-21 1,21 19,-20 0,-1-19,0 19,21-20,-20 21,20-41,0 20,0-20,0 40,0-19,0-21,0 40,0-40,0 21,-21-21,21 40,0-40,0 19,0 2,0-1,0 20,0-19,0-2,0 23,0-23,-20 2,20-2,0 2,0-1,0-20,0 41,-22-21,22 0,-21 21,21-41,0 40,0-19,-20-2,20 2,0-2,0 2,-21-21,21 20,-21 0,21 21,0-41,0 19,0 2,0 0,-20-21,20 19,0-19,0 21,0-2,0-19,-21 21,21-1,-21 0,21 1,0-21,0 40,0-40,0 41,0-41,0 19,0-19,0 21,0-2,0 2,-20 0,20-2,0-19</inkml:trace>
  <inkml:trace contextRef="#ctx0" brushRef="#br0" timeOffset="36244.07">11251 9064,'21'21,"-21"-21,0 0,22 0,-22 0,19-21,-19 0,22 2,-22 19,0-21,21 1,-1 0,1 20,0-20,20 0,-41 20,20-20,-20-1,21 21,0 0,-21-20,20 20,-20-20,42-1,-1 21,-41 0,21-19,-1-2,1 21,1 0,-3 0,22-40,-41 40,22 0,19-21,1 2,-22-2,-20 1,21 20,0-20,-1 20,-20 0,21 0,-1 0,-20-20,21 20,0-21,-1 2,22 19,-42 0,20-21,1 21,1-21,-2 21,1 0,-1 0,-20 0,21-19,0 19,-1 0,-20 0,42-21,-1 21,-41 0,21 0,-21 0,41-40,-41 40,21 0,-1 0,21 0,-20 0,-21-20,21 20,-1 0,-20 0,22 0,-1 0,-1 0,-20 0,21-20,20 0,83 20,-103-21,-1 21,-20 0,21 0,0-20,-21 0,20 20,1-21,42 2,-44 19,3 0,-1 0,-21 0,41-21,0 1,-41 0,21 20,0 0,-1-21,1 21,-1 0,1 0,0 0,-21 0,20 0,-20 0,42 0,-42 0,20 0,-20 0,43 0,-43 0,19 0,3 0,-2 0,1 0</inkml:trace>
  <inkml:trace contextRef="#ctx0" brushRef="#br0" timeOffset="37748.15">13590 8215,'0'0,"0"0,-42 0,1 0,-22 0,1 0,0 0,0 0,21 0,0 0,0 0,-1 0,1 0,0 0,19 0,-19 0,20 0,1 0,-1 0,21 0,-41 0,20 0,-20 0,-1 21,22-21,-1 0,-41 20,21 0,-1-20,-20 0,21 21,-21-2,20 2,1-21,0 0,-21 20,21 0,19-20,1 21,-20-21,41 0,-21 0,1 0,-22 20,22-20,-1 20,-20 0,0 20,-1-40,22 21,-1-2,-1-19,3 21,-3 0,22-21,-41 19,41-19,-41 0,41 21,-21-1,21-20,-21 20,21-20,-41 41,41-41,-21 40,1-40,20 20,-21 0,21 1,0-2,-21-19,1 41,20-41,0 41,0-41,-21 20,1 0,20 0,-21-20,21 20,-41 0,41 1,-21-21,21 19,-41 2,41 0,-22-21</inkml:trace>
  <inkml:trace contextRef="#ctx0" brushRef="#br0" timeOffset="39080.23">11272 9085,'0'0,"0"-21,0 21,0-21,0 2,22-2,-3 1,-19 0,22 20,-1-40,-1 20,22-1,-22-19,21 19,-41 2,42-2,20-19,-42 40,-20-21,42 21,-22-40,1 40,1-20,19 0,-22 20,-19 0,22-20,-22-1,21 21,-1-19,1 19,20 0,-41 0,42-21,-42 21,41-21,-41 21,20 0,1 0,0-19,-21 19,41-21,-20 1,-21 20,41-20,22 0,-22 20,-20 0,20-20,-20 20,20 0,-20 0,-1 0,22-20,-22 20,1 0,20-21,-20 21,-21 0,20 0,2-20,-1 20,20-20,-20 20,-1 0,1 0,-21 0,20-21,1 21,-21 0,21 0,-21 0,20-19,1 19,0 0,-21 0,41 0,-20 0,-1 0,1 0,20 0,-19-21,-3 21,-19 0,22 0,-1 0,-1 0,1 0,0 0,-1 0,1 0,0 0,20-20,-41 20,20 0,1 0,0 0,-21 0,41 0,-41 0,41 0,-41 0,21 0,1 0,-3-41,3 41,-22 0,20 0,1-19,0 19,-21 0,41 0,-41 0,41 0,-20 0,-21 0</inkml:trace>
  <inkml:trace contextRef="#ctx0" brushRef="#br0" timeOffset="42188.41">13631 8196,'21'0,"-21"0,0 0,0 40,0-40,0 20,0 0,0 20,0-19,0 19,0-19,0-1,0 20,0-40,0 40,0-19,0-2,-21 2,21-21,-21 21,21-2,0 2,0-1,0 0,0 0,-20 1,20-2,0 2,0-21,-21 0,21-21,0 21,0-40,0-20,0 20,0-2,0 2,0 20,0-40,0 40,0-1,0-19,0 40,0-21,0 2,0 19,0 0,0 0,0 19,0 22,21 0,-1 19,-20-20,21 0,0 2,-1-2,-20-40,0 40,0-20,21 1,-21-2,0-19,0 21,0-1,20-20,-20 20,0-20,0 21,21-2,-21 2,0-21,21 20,-21-20,41 0,-41 0,41 0,-20 0,-21 0,42 0,-21 0,0 0,-1 0,1 0,-1 0,22 0,-42 0,41 0,-20 0,20 0,0 0,0 0,1 0,0 0,-21 0,-1 0,22 0,-22 0,-20 0,41 0,-20 0,20 0,1 0,-42 0,20 20,22-20,-22 21,22-1,-22-20,2 0,19 0,0 0,-20 0,20 20,1 0,-22-20,1 20,-1-20,1 20,0-20,-1 0,22 21,-42-2,20-19,-20 21,43 0,-43-21,19 19,-19-19,22 21,-2-21,-20 20,21 0,-21-20,21 20,-21-20,20 20,1 0,-21 21,0-41,21 20,-1-20,-20 21,21-2,-21 2,0-1,0 0,21 1,-21-1,20-20,-20 20,0-20,0 40,0-40,21 20,-21-20,0 21,0-21,0 40,0-40,0 21,0-2,21 2,-1-21,-20 0,0-21,-20 2,20-2,0 0,-62-19,62 20,-21-20,0 20,21-21,-41 1,20 40,1-21,20 2,-21 19,0-21,21 21,-20-40,-2 40,-19-41,20 41,21-20,-20 20,20-20,-21-20,21 19,-21 21,21 0,-20-19,-1 19,0 0,21-21,-20 21,20 0,-21-21,1 21,-1-19,21 19,-21 0,1 0,-22-21,42 21,-20 0,-1-20,-1 20,22 0,-41 0,41 0,-20 0,20-20,-21 20,0-20,1 20,20 0,-42 0,42 0,-20 0,-1 0,0 0,1 0,-22 0,42 0,-41 0,21 0,-1 0,-20 0,20 0,-1 0,-19 0,20 0,1 0,-1 0,-20-20,41 20,-21 0,1 0,20 0,-21 0,-20 0,41 0,-21 0,21 0,-41 0,20 0,1 0,-22 0,22 0,-2 0,1 0,21 0,-41 0,20 0,1 0,-1 0,21 0</inkml:trace>
  <inkml:trace contextRef="#ctx0" brushRef="#br0" timeOffset="45871.62">15513 9630,'0'0,"41"0,-41-40,21-2,1 23,-22-2,20 1,1 0,-21 0,41 0,-20-21,-1 41,-20-40,21 40,-21-21,21 2,-1-2,1 21,0-20,-21 20,0-20,20-1,1 1,0 20,-21-20,41 0,-21 0,-20-21,21 22,0-2,-1 0,2 2,-1 19,-1-21,-20 21,21-20,-21 0,0 0,0 20,0-20,21 20,-21-20,20-1,1-19,-21 19,0 2,0-2,21 1,-1 20,-20-20,21-1,-21 2,0-2,20 21,1-40,-21 40,0-20,21 20,20-40,-41 40,21-21,-1 0,1-19,-21 40,41-40,-19 20,-22 20,19-40,3 19,-1 1,-21 0,41-1,-20 2,-1-2,22 1,-42 20,61-20,-40 20,0-21,-1 2,-20-2,21 1,20 0,-20 0,1-1,-22 21,19-19,3 19,40-42,-62 42,20-40,1 40,20-19,-20 19,-21-21,21 1,-1 20,1-40,-21 19,21 1,-1 0,-20-1,41 2,-20 19,-21-21,41 1,-20 20,1 0,-2 0,-20-20,21-1,0 21,20-19,-41 19,0 0,0 19,-21 2,-20 19,20-19,-21 19,1-20,-1 21,22-21,-1 20,-41-19,42 19,-22-40,42 19,-20 2,20 0,-21-21,0 19,-20 2,41-21,-20 20,-1 0,-1 0,-19 1,20 19,-20-20,41 0,-41-20,41 40,-21-40,21 21,-21-1,1 0,20 1,-21-1,1 20,20-40,-42 40,22 0,-1 2,0 18,1-40,-1 0,21 20,0-40,-41 41,19 0,2-22,20 2,-21-1,0 0,1 1,-22-1,42-20,-41 40,20-20,1 0,-1 1,1-2,-1-19,0 42,-20-23,41 2,-21-21,21 20,-41 0,41 0,-42 0,21 0,0-20,1 21,-1 19,-20-19,20-2,1-19,-1 41,0-41,1 20,-1 21,-20-21,20-20,-20 40,20-40,-21 20,21-20,1 21,-1-21,-20 19,41 2,-21 0,1-2,-1-19,21 0,0 0,0-19,21-23,-1 23,1-22,-1 41,1-40,41 0,-40 19,19-40,-41 42,41-22,0 21,-20-21,0 41,-1-20,1 0,0-20,-1 40,1-21,0 2,-21-2,20 21,21-40,-20 40,-21-21,21 21,-21-40,0 40,20-20,2 20,-22-40,0 40,41-21,-20 21,0-20,-1 0,-20 20,21-21,-21 21,21 0,-1-19,21-22,-41 21,21 20,-21-21,41 2,-20-2,0 21,-21 0,20-40,1 40,42-60,-63 60,41-42,-41 42,41-19,-20-2,-21 21,41-20,-20 20,-21-20,41 0,-20 20,-1-20,22 0,-42 20,41-21,-20 21,-21 0</inkml:trace>
  <inkml:trace contextRef="#ctx0" brushRef="#br0" timeOffset="47475.71">17292 7771,'22'-20,"-22"20,41 0,-41 0,41 0,-20 0,20 20,0-20,-20 21,0-2,-1-19,-20 0,42 21,-22-1,1-20,-21 41,21-41,-1 20,2-20,-3 20,3 0,19 1,-20-2,0-19,-21 0,20 21,1-2,0 2,-21 0,20-2,-20-19,21 41,-1-21,1 0,-21-20,21 21,-1-2,1 2,-21-21,21 20,-21 0,20 1,-20-21,0 40,0-40,21 40,-21-40,22 21,-3-1,-19 0,22-20,-3 20,-19 0,0 0,0 1,22-2,-22-19,0 21,0-21,0 40,0-40,21 21,-1-1,-20 0,21 0,-21-20,0 21,21-2,-1 2,-20-21,21 20,-21 0,21-20,-1 21,-20-21,21 40,-21-40,0 20,21 0,-1 1,-20-1,0 0,21-20,-21 20,0-20,20 20,1-20,-21 41,21-41,-21 19,20 2,1 19,21-19,-21 19,0-40,-1 20,-20 0</inkml:trace>
  <inkml:trace contextRef="#ctx0" brushRef="#br0" timeOffset="48707.78">18037 8155,'21'0,"-1"20,1-20,1 21,-3-2,3 22,19-21,-20 20,20 21,-20-40,20 39,-20-60,-1 20,1 0,0 20,-1-19,1 40,-1-41,22 20,-22-19,23 19,-43 0,20-19,1 19,0-20,20 0,-41 21,20-21,1 20,-21-20,0 1,21 19,-1 0,1 1,-21 19,21-19,-21-1,20-19,1 39,-21-19,0-1,0 0,0 1,0-1,0-19,0-2</inkml:trace>
  <inkml:trace contextRef="#ctx0" brushRef="#br0" timeOffset="49315.82">18306 8720,'0'0,"0"21,0 19,21 21,-21-21,41 21,1 20,-22-20,21-21,1 40,-22-39,23 20,-23-21,1 21,0-21,-1 0,-20 1,0-41,21 40,-21-19,20 19,-20-40,0 20</inkml:trace>
  <inkml:trace contextRef="#ctx0" brushRef="#br0" timeOffset="49843.85">18389 8741,'0'0,"0"20,21 21,40 19,-40 1,20-21,2 40,-23-19,22 40,-22-40,1 20,-1 20,1-20,0 20,-1-21,1-19,-21-1,0-18,0-23,0 2</inkml:trace>
  <inkml:trace contextRef="#ctx0" brushRef="#br0" timeOffset="50311.87">18679 9286,'20'0,"-20"21,42 39,-22-19,22-1,-22 20,22 22,-22-22,21 0,-41 42,21-22,0 21,-21-41,20 1,-20-20,0-1,0 1,0-1,0-40,0 41,0-41</inkml:trace>
  <inkml:trace contextRef="#ctx0" brushRef="#br0" timeOffset="50855.9">18699 9387,'0'0,"0"21,0-1,21 20,-21-20,21 21,20 20,-20 19,-21-19,20-1,-20-20,21 21,0 0,-21-1,0 41,0-40,0 0,0-1,0 1,0 0,0-21,0 0,0 1,0-22,0-19</inkml:trace>
  <inkml:trace contextRef="#ctx0" brushRef="#br0" timeOffset="51463.94">18844 9548,'0'21,"21"19,-1 1,1-41,20 40,-41 1,21-1,-1 20,2 22,-1-22,-21-20,0 21,20 0,1-21,-21 0,0 21,21-20,-21-1,0 0,0 41,0-41,0 21,0-21,0 0,0 1,0 20,0 0,0-21,0 21,20-21,-20 0,0 20,0-18,0-23,21 2,-21-2</inkml:trace>
  <inkml:trace contextRef="#ctx0" brushRef="#br0" timeOffset="52391.99">18844 10053,'-21'0,"21"0,0 21,0 0,0-2,0 22,0-1,21-20,0 21,-21-1,0 0,0 2,0-23,0 21,0 1,20 20,-20-21,0 21,0-1,0-19,0-1,0 1,0-22,0 23,0-23,0 2,0 39,0-40,0 21,0-22,0 23,0-42,21 40,-1-21,-20 2,0 19,21-19,-21 19,0 1,0-22,0 2,0-2,0 2,0 0,21-2,-21-19,0 21,0-1</inkml:trace>
  <inkml:trace contextRef="#ctx0" brushRef="#br0" timeOffset="53484.05">19031 11650,'0'19,"0"22,0 20,0 19,0 2,0-22,0 1,0 19,0 21,0-20,0-1,0-19,0 0,0-1,0 1,0-21,0 1,0-41</inkml:trace>
  <inkml:trace contextRef="#ctx0" brushRef="#br0" timeOffset="54108.09">19031 11367,'0'0,"0"19,0 42,0 20,0-20,0 0,0-21,0 41,0-1,0 2,0-22,0 20,0 2,0-22,0 21,0-21,0 1,0 0,0-21,0-20,0 20,0-19,0-21,-21 40,21-40</inkml:trace>
  <inkml:trace contextRef="#ctx0" brushRef="#br0" timeOffset="54652.12">19010 11650,'0'0,"0"19,0 42,0 0,0 20,0-20,0-1,0 20,0 21,0 1,0-22,-22 2,2 18,-1-19,21-21,0 1,0 0,0 20,0-62,-21 2,21 0</inkml:trace>
  <inkml:trace contextRef="#ctx0" brushRef="#br0" timeOffset="55580.17">19113 11306,'0'21,"0"19,0 21,0 19,0-20,0 1,0 20,0 0,0 0,0-1,0 1,0 20,0-20,0-20,-20 40,20-61,-21 0,21 1,-21-1,21 21,0-41,0 0,0 1,0-21</inkml:trace>
  <inkml:trace contextRef="#ctx0" brushRef="#br0" timeOffset="56188.21">19031 11891,'0'0,"0"21,0 0,0 19,0 0,0 20,0 1,0 0,0 0,0 39,0-60,0 2,0-2,0 20,-21 1,-1 19,22-19,-20-20,-1-1,0 21,21 0,-20-21,-1 0,1 1,20 19,0-60,0 41,-42-1</inkml:trace>
  <inkml:trace contextRef="#ctx0" brushRef="#br0" timeOffset="57168.26">19072 11730,'21'-20,"-21"20,0 0,0 20,0 1,0-1,0-20,0 40,0-19,0-2,0 21,0-19,0 19,0-19,0 19,0-20,0 20,0 1,0 0,0-1,0-20,0 21,0-21,0 41,0-21,-21 0,21 21,-21-21,1 20,-1-19,21 19,-22-19,2-21,20 41,-21-1,0-20,1 2,-1-23,21 22,-20-41,20 20</inkml:trace>
  <inkml:trace contextRef="#ctx0" brushRef="#br0" timeOffset="57904.31">18947 11933,'0'0,"0"19,0 22,0-1,0 21,0 0,0 19,0 22,0-62,0 21,0-1,0 1,0 19,0-19,0 0,-21-1,-20 20,21-19,-1-20,0-1,1 0,-1 21,0 0,-20 0,41-21,-21 0,1 20,-1-18,21-2,0 0,0 0,0-19,0-1,0 20,-20-19,20-2</inkml:trace>
  <inkml:trace contextRef="#ctx0" brushRef="#br0" timeOffset="59331.39">18865 12901,'0'0,"0"21,-21 19,0-19,1 19,-1 20,0-19,1 0,-1-1,0 21,21-41,-41 20,21 0,20-19,-21 19,0 0,21-19,0-1,-20 0,20-20,0 40,-22 1,22-21,0 0,0 1,-21 19,1-40,20 21,0 19,-21-40,21 20,0 0,0 0,0 0,0 0,0 1,0-2,-21 2,21 0,0-2,0 2,-20-1,20 0,0 0,-21 21,21-1,-41-20,41 1,0-2,-21 2,1 0,-1-2,0 21,21-19,-20-1,-1 0,21 0,-21-20,21 21,-20 19,20-40,-21 40,21-40,-41 41,41-41,-22 40,22-20,0 1,0-1,-19 0,-3 0,22-20,-21 21,21-2,-20 2,20 0,-21-2,21 2,-21-2,1 2,20-1,0-20,-21 40,21-40,-21 40,21-40,-20 21,-1-21,1 21,-1-2,0 2,21-21,-20 19,20 2,-42-21,22 20,-1-20,-1 20,22-20,-19 0,-3 0,-19 0,41 0,-21 21,1-21,-1 0,21 20,-21-20,21 20,-20-20,-1 20,0-20</inkml:trace>
  <inkml:trace contextRef="#ctx0" brushRef="#br0" timeOffset="60371.45">17499 15164,'0'0,"21"-40,0 40,41-61,-42 41,22-20,-22 0,21 19,2-40,-23 41,22-20,-1 0,21 0,-62 19,41-19,0 19,-20 1,-21 0,41-21,-41 41,21-40,20 0,-19 19,-22 2,19-2,-19 0,43 2,-23-42,22 61,-22-41,1 22,-21-2,21 21,-1-40,-20 19,0 21,21-40,20 0,-20-1,-1 41,1-20,-21 0,0 0,41 0,-20-1,1 2,-22 19,20-61,-20 40,21 1,-21 0,41 0,-20-20,-21 40,20-40,-20 19,0 21,21-40,0-1,-21 21,0 0,41-61,-20 81,-21-41,0 41,0-40,0 19,0 2,0-2,0 1,41-20,-41 20,0 0,21-21,-21 41,0-41,20 1,-20 40,0-20,21-21,-21 41,20-40,-20 0,0-1,0 22,0-2,21 0,-21-19,21 0,-21 40,0-40,0 20,0-21,0 21,0-20,0 40,0-41,0 0,0 41,0-80,0 60,0-1</inkml:trace>
  <inkml:trace contextRef="#ctx0" brushRef="#br0" timeOffset="61267.5">18968 12235,'-42'0,"42"0,-20 0,20 0,0 21,0-1,-21 20,1-19,-1 19,21-21,0 2,0 40,0-41,0 0,0 0,-21 1,21-2,0 2,0-1,0 0,-20 1,20-2,0 22,-21-21,21 1,0-1,0-20,0 40,-21-20,21 0,0 1,0-2,-20 2,20-21,0 40,0-40,0 41,0-41,0 20,0-20,0 20,0-20,0 40,0-40,0 21,0-21,0 20,0 0,0 20,-21-19,21-1,-21 41,21-61,0 20,-20 20,-1 1,1-22,20 2,0-21,-21 21,21-2,-21 2,21-21,0 40,0-40,0 20,0-20,-20 41,20-41,0 20,0-20</inkml:trace>
  <inkml:trace contextRef="#ctx0" brushRef="#br0" timeOffset="61844.53">19010 12619,'0'0,"0"41,0-1,-42 21,21 39,-20-18,41 18,-21 22,1-42,-42 21,20-20,1 20</inkml:trace>
  <inkml:trace contextRef="#ctx0" brushRef="#br0" timeOffset="63511.63">15203 12901,'-20'0,"20"0,0 0,0 21,20 0,1-2,20 22,-20-21,20 21,1-22,-22 42,42-40,-41 19,20-20,-41 0,41 21,-20-21,21 20,-21-40,0 41,20-22,-21 23,22-23,-22-19,22 41,-22-41,1 20,20 20,-20-40,20 21,-20-21,-1 40,23-20,-23 20,22 2,-1 18,-20-60,-1 20,1 20,-1-20,22 20,-22-19,1 0,0-2,-1 2,-20-1,42 0,-42-20,20 20,2 0,-3 1,3-1,-1 0,-1 0,1 1,20-21,-20 19,20 2,-20-21,-1 21,22 19,-22-21,1 2,0-21,20 40,0-20,-19 1,19-2,-20 23,-1-42,22 19,-42 2,41-1,0 0,-20-20,0 20,-21 0,41-20,-21 21,1-21,0 40,-1-20,-20 1,21-21,1 19,-2 2,-20 0,0-21,42 40,-42-40,20 40,-20-40,0 20,0-20,21 40,-1-19,-20-2,21-19,0 21,-21-21</inkml:trace>
  <inkml:trace contextRef="#ctx0" brushRef="#br0" timeOffset="64615.69">17396 15043,'-20'0,"-1"0,21 0,-21 0,1-21,-2 2,-19-2,-1-19,1 0,21-1,-22 21,1-21,41 41,-21-40,-20 21,41-2,-41 0,41 21,-41-60,41 40,-21 20,21-20,-41-1,19 1,1 0,1 20,-1-20,21 20,-21 0,1-20,-1-1,0-19,1 19,20 21,-21-19,-20-2,20 1,1 0,20 0,-42-1,-40-38,19 59,22-61,20 40,0 21,-41 0,1-40,19 40,22-41,-22 21,42 20,-20 0,20-20,-43 0,23-21,-22 22,22-2,-1-19,-20 19,20 1,1 0,-1-20,21 20,-21-20,-20-2,41 23,-21-2,1 1,20 0,0 0,-21-1,1-19,20 40,-42-61,42 42,-20 19,20-21,0 21,-22-40,-19 19,41 1,-21 20,21-20,-41 0,41 20,-21 0,21-20,-20 20,-1-41,21 41,-21-20,21 20,-41-20,41-1,-21 21,1-19,-63-2,62 21,21 0,-20-20,-2 0,22 20,-19 0,19-21,-43 2,23-2,-1 1,21 20,-21-20</inkml:trace>
  <inkml:trace contextRef="#ctx0" brushRef="#br0" timeOffset="65595.75">15017 12882,'20'0,"-20"0,42 0,-42 0,20 0,-20 0,43 19,-24-19,3 21,-2 0,42 59,0-39,-41-1,62 40,-22 2,22-42,-41 20,20-20,0 21,0 0,-21 0,1-21,-22 1,21 20,1-21,0 0,-1 0,21 1,-20-1,-1-19,0 19,-20-20,-1 0,22 0,-1 21,-20-41,21 40,-23 1,24-22,-2 23,-20-23,20 21,-20-40,20 41,-21-21,1 0,0 1,20-2,0 2,-20-21,20 21,-19-2,-1-19,20 21,-21-1,1-20,0 20,-1-20,1 40,-21-40,21 41,-1-21,22 0,-22 1,1-2,20 2,-20 0,-1-2,1-19,1 21,-22-21,20 19,-20-19,21 0,0 21,-21-1,41 0,-21 0,1-20,-21 21</inkml:trace>
  <inkml:trace contextRef="#ctx0" brushRef="#br0" timeOffset="67131.83">15203 12861,'-20'0,"20"0,-22 0,22 0,0 21,0-2,-19 2,19 0,0-2,-22 2,22-21,-21 40,21-40,-20 41,-22-22,42 2,-20-21,-1 20,-20 21,20-22,-20-19,41 21,-21-1,-20-20,41 20,-21-20,1 21,-1-21,-1 20,3 0,-3 0,2-20,20 20,-42 0,42 1,-20-2,-22 2,22 0,-1-21,21 19,-21-19,1 21,-1-1,21-20,-41 0,0 0,20 20,-20-20,-2 20,23-20,-22 0,1 0,21 0,-1 0,-20 0,-1 0,1 0,20 0,1 0,-1 0,1 0,-1 0,0 0,1 0,20 0,-43 0,23 0,-1 0,-20 0,20 0,0 0,1 0,-1 0,1 0,20 0,-21 0,21 0,-21 0,1 0,20-20</inkml:trace>
  <inkml:trace contextRef="#ctx0" brushRef="#br0" timeOffset="67739.87">13713 13427,'42'0,"-1"0,-20 0,20 0,1 0,0 0,-22 0,1 0,-1 0,-20 0,42 0,-42 0,20 0,22 0,-22 0,1 0,41 0,0 0,-20 0,-21 0,20 0,0 0,21 0,-41 0,-1 0,22 0,-22-21,42-19,0 0,-62 40,22 0,-3-20,3 0,19 0,-20-21,0 41,-1-41,1 41,20-40,-20 40</inkml:trace>
  <inkml:trace contextRef="#ctx0" brushRef="#br0" timeOffset="70544.03">13880 13406,'-22'21,"22"-21,0 21,0-2,0 2,0-1,0 0,0 0,0 21,0-1,0 1,0-1,0 0,0-19,0-21,0 40,0-20,0 0,0-20,0 20,0-20,0-20,0 0,0-20,-41 20,41-1,0 21,0-40,-21-21,21 41,0 0,0 0,-21 20,21 0,0 20,0 20,0 0,0 2,0-2,0 0,0 0,0 1,0-22,-20 2,20 0,-21-21,21 0,0-21,0-40,0 41,0 0,0-20,0-1,0 22,0-2,0-40,0 41,0 0,0-21,-41 41,41-40,0 40,0 20,0 21,0-1,0 1,0-22,0 23,0-2,-21-20,21 20,0 0,0-40,-20 21,20-21,0 19,-21 2,21 0,-21-21,1 40,-1-40,0 20,1-20,20 0,-21 0,0 0,-21 0,1 0,20 0,-20 0,0 0,-1 0,22 0,-1 0,-20 0,0 0,-1 0,22 0,-23 0,43 0,-41 0,0 0,20 0,1 0,-1 0,0-20,1 20,-1 0,0 0,-20-21,20 21,1 0,-21-19,-1 19,22-42,-23 42,23 0,-1-19,-20-2,20 21,-20-20,41 20,-21 0,-20-20,41 20,-41-20,41 20,-21 0,21-20,-21 20,1-20,-22-20,42 40,-20 0,-1-42,1 42,-2 0,1-40,1 40,-1 0,0-20,1 20,-1-20,21 20,-21 0,1-20,-1 20,21 0,-20-21,20 21,-42-20,42 20,-41-20,20 20,1-20,20 0</inkml:trace>
  <inkml:trace contextRef="#ctx0" brushRef="#br0" timeOffset="71268.07">11790 13387,'0'0,"0"19,0 2,21 0,-1 19,1-20,-21 20,21 1,20-21,-20 20,20-19,-21 19,1-19,20-2,-20-19,20 21,2-1,-2 0,0-20,-20 20,-1 0,42 0,-20 1,-22-2,22-19,-22 0,1 0,20 21,-20-21,21 0,-1 21,1-21,-1 0,-21 19,22-19,-22 0,1 0,20 21,-20-21,20 0,21 0,1 0,-1 0,0 0,-41 0,-1 0,1 0,-1 0,1 0,0 0,-21 0,41 0,-20 0,-1 0,23 0,-43 0,19 0,44 0,-22 0</inkml:trace>
  <inkml:trace contextRef="#ctx0" brushRef="#br0" timeOffset="73092.18">9473 15548,'20'0,"-20"0,21 0,20-61,-41 61,0-19,41-42,-19 61,19-61,-41 61,21-41,-21 41,21-19,61-42,-82 61,41-40,-41 40,21-21,-21 1,41-20,-41 40,21-21,-21 21,21-20,-21 0,41-20,-41 40,41-40,-19 40,40-61,-62 40,41 1,-20 0,-1 0,1-1,-21-19,21 40,-21-19,20 19,-20-21,41 0,-41 2,42-2,-42 1,41-20,-20 19,-1 1,23 0,-24-41,3 61,-2-19,-20 19,42-42,-22 42,22-40,-42 40,20 0,1-20,0 0,20-21,0 22,-20-21,-1 19,-20 0,42 21,-22-40,-20 40,21-20,1 0,-2 0,22-1,-22 1,1 20,-21-20,20 0,-20 0,0 20,21-21,20 2,-20 19,0-42,-21 42,41-19,-20 19,-1-21,-20 1,41-20,-20 40,1 0,-22-20,19 0,3-1,-1 2,-1-2,1 21,-21-40,21 40,-1-21,1 21,-21-20,0 0,20 20,-20-20,21 20,-21-21,21 1,-21 0,20 20,1-20,0 0,-21 20,20-21,-20 2,0-2,21 21,0-21</inkml:trace>
  <inkml:trace contextRef="#ctx0" brushRef="#br0" timeOffset="74201.24">11749 13266,'0'0,"-22"0,3 20,-3 20,-19-20,-1 40,-20 1,42-20,-22-1,22 1,-21-1,20-20,-20 20,41-40,-21 21,-1 0,3-2,-3 22,1-21,1 0,-1 0,-20 21,20-22,-20 23,41-23,-41 2,20 19,-20-20,20 21,1-21,-42 20,40-19,-19-2,20 2,-20 0,20 19,0-21,-20 22,0-21,20 0,-20 1,41-2,-41 23,-1-2,22-20,-21 20,19-20,-19-20,20 41,-20-41,41 20,-21 0,0 1,1-21,20 40,0-40,-41 40,20-19,0 19,21-40,-20 20,-1 20,21-40,-21 40,1-19,20 0,-21-21,21 40,-22-40,22 19,-19 22,19-21,-22 1,1-21,1 20,20 0,-21-20,1 20,20-20,-21 21,21-2,0 2,-41 0,41-2,-21-19,0 40,1-40,20 21,-21-21,0 0,1 20,20-20,-21 0,1 20,20-20,-21 20,0-20,1 0</inkml:trace>
  <inkml:trace contextRef="#ctx0" brushRef="#br0" timeOffset="76232.36">7673 11549,'0'0,"0"0,0 19,0 2,0 19,0-19,0 39,0-40,0 1,0-1,0 20,0-40,0 21,0-2,0 2,0 40,0-1,0-60,0 40,0-19,0-2,0 2,0-1,0 0,0 1,0-2,21 22,-1 0,-20-21,21 20,-21-19,0-2,0 42,0-61,20 40,1-19,-21 19,21-20,-1 20,-20-19,21-1,0 0,-21 1,20 39,-20-40,22 1,-22 19,21-20,-21 0,20 21,1-1,-21 0,21 1,-1-21,-20 21,0-1,21-20,-21 0,0 41,0-21,0-19,20-1,1 20,-21-20,21 21,-1-22,-20 2,21 0,0-2,-21 2,0-1,20 0,1 0,-21 0,0 1,0-21,0 20,21 0,-21 21,20-22,-20 2,21 19,-1-19,-20 19,21-20,1 0,-22 21,19-22,3 2,-22-21,21 40,-21-40,41 41,-20-21,-1 0,1 21,-21-21,20 0,1 0,-21 1,0-21,0 19,21-19,-21 21,0 0,0-2,20-19,-20 21,21-2,0 22,-21-21,20 0,1 20,-21-19,0 0,21-21,-21 19,20 2,-20-1,21 0,-21 0,0 0,22 1,-22-21,0 20,19 0,-19 0,0 1,22-2,-2 23,-20-23,21 2,0 19,-21-20,20 20,1-19,0-2,-21 23,0-42,20 19,-20 2,21 19,-21-20,21 0,-21-20,41 41,-41-21,20 0,-20-20,0 21,21-2,0-19,-21 21,20 19,1-19,-21 19,21-40,-1 20,1 20,1-19,-22-2</inkml:trace>
  <inkml:trace contextRef="#ctx0" brushRef="#br0" timeOffset="78059.46">9204 15487,'21'21,"-21"-21,-21 0,21 0,-42-21,42 21,-21-19,21-2,-20-19,20 40,-21-21,21 1,-21-20,1 19,-1-19,0 0,21 19,-41-19,21 20,-1 0,21 20,-21-41,21 41,0-20,-20-21,20 41,-21-40,0 40,-20-40,41 40,-21-40,21 19,0 21,-20-40,-2-1,3 22,19-2,-43 2,23-23,-1 42,21-19,0-2,-21 1,21 20,-20-20,20 0,0-1,0 1,-21 0,21 20,-41-40,41 40,-21-40,21 19,0 0,0 2,0 19,0-21,-21-19,1 20,20-1,0 2,0-2,0-19,-21 40,21-21,0 2,-20-2,-1-19,21 40,0-41,-21 21,21 0,0 0,0 20,-20-41,20 1,0 19,-21-19,-1 0,22 40,0-20,0 0,-19-21,19 41,0-40,0 0,-43-21,43 41,-20-21,20 41,0-20,0 0,0 0,-21-1,1 2,20-23,0 2,-42 0,42 20,-20-41,20 61,0-20,-42-21,42 41,0-60,0 40,0-1,-20 2,-1-42,21 61,0-20,-41-1,41-40,-21 21,21 20,0 0,-20-40,-1 60,21-21,0 1,-21-21,1 41,20-19,0-42,0 40,0 21,0-40,0 20,0 0,-43-21,43 41,0-40,0 19,0 21,0-19,0-2,0 2,-20 19,20-21,0 1,-21 0,21 20,0-41,0 1,0 40,0-40,0 40,-21-41,21 21,0-1,0 2,-20-2,20 1,0 0,0 20,0-20,0-1,0 21,-21-40,21 40,0-21,0 21,0-19,0 19,0-21,0 2,0 19,0-21,0 21,0-20,0 0,-21 20,21-20,0 20,0-41,0 41,0-20,0-1,0 2,0 19,0-21</inkml:trace>
  <inkml:trace contextRef="#ctx0" brushRef="#br0" timeOffset="79932.57">7714 11407,'0'0,"0"0,41 0,1 0,-1 0,0 0,2 0,-2 0,41 0,-40 0,-1 0,-20 0,20 0,-20 0,-1 0,1 0,20 0,0 0,-19 0,19 0,1 0,-22 0,21 0,1 0,-22 0,1 0,20 0,1 0,-22 21,23-21,-24 0,-19 0,42 0,-21 19,0-19,-21 21,20-21,1 0,0 20,20-20,-41 0,21 0,-1 0,1 0,-21 0,20 20,1-20,0 0,-21 0,0 20,-21-20,-20 0,0 0,-1 0,-20 0,0 21,1-2,-23 2,1-21,21 0,21 0,21 0,-22 0,42 0,-20 0,20 21,-21-21,-1 0,-19 0,0 0,20 0,1 0,-22 0,22 0,-1 0,0 0,21 0,-20 0,-22 0,22 0,-21 0,-1 0,22 0,-1 0,-1 0,22 0,-20 0,-1 0,21 0,-21 0,21 0,-41 0,41 0,-21 0,21-21,0 21,0 0,42-40,-42 40,20 0,-20 0,21 0,0 0,21 0,-21 0,-1 0,63-21,-42 21,-20 0,20 0,0 0,-20-20,0 20,20 0,-21 0,1 0,20 0,-19 0,-1 0,-1 0,1 0,0 0,20 0,-41 0,20 0,1 0,0 0,20 0,-41 0,41 0,-20 0,41 0,-21 0,-19 0,-2 0,22 0,-42 0,20 0,1 0,0 0,-1 0,1 0,0 0,-21-20</inkml:trace>
  <inkml:trace contextRef="#ctx0" brushRef="#br0" timeOffset="83139.75">9017 11447,'21'0,"-21"0,0-19,0-42,0 61,0-21,0-19,0 20,0 0,0-21,0 41,0-40,0 0,0 19,0 2,0-2,0 0,0 2,0-2,0 1,0 0,0 20,0-20,0-20,0 19,0 2,-21 19,21-21,0 0,0 2,0-2,0 1,0 20,0-20,0-21,0 41,0-40,0 40,0-40,0 19,0-19,0 40,0-40,0 40,0-21,0 21,0-20,0 20,0-20,0 0,0-1,0 2,0-21,0 19,0 0,21 21,-21-19,21-2,-21 1,20 0,-20 0,0-1,0 21,0-40,42 0,-42 19,0 2,0-23,20 23,-20-2,21 21,-21-20,0 20,42-40,-42 19,0 2,21-2,-21 2,20-23,1 23,-21-2,0 1,21 20,-21-20,0 0,41-1,-41 21,0-40,21 40,-21-20,0 20,0-20,0-1,0 21,20-19,1-2,-21 0,0-19,0 40,21-20,-21-20,0 40,0-40,0 40,0-21,41 1,-41 0,0 20,0-21,21 2,-21-2,20 1,-20 0,0-21,0 41,21-20,-21 0,0 0,0 20,20-20,22-1,-42 2,0 19,20-42,2-18,-22 60,0-20,0 20,41-40,-41 20,21-1,-21 1,21 20,-1 0,-20-20,21-1,-21 21,20-19,1 19,-21-21,21 1,-21 0,0 20,20-21,1 2,0-2,-1 21,-20-40,0 40,21-20,0-1,-1 21,21-19,-41-2,21 21,1-21,40 2,-62-22,41 21,-41 0,62 0,-41 0,-1-1,1 1,-21 20,41-41,-41 41,21-19,-1 19,1 0,0-41,-21 41</inkml:trace>
  <inkml:trace contextRef="#ctx0" brushRef="#br0" timeOffset="85492.88">10424 8337,'0'-21,"0"21,0 0,41 0,1 41,-21-21,41 41,-21-41,1 20,19 0,-40 2,41-23,-41 22,-1-21,23 21,-23-22,1 2,0-21,-21 20,20-20,-20 20,21-20,-21 21,20-2,1-19,0 41,-21-41,20 20,1 1,-21-1,0 20,21-20,-1 0,1 20,-21-40,21 42,-1-23,-20 22,21-21,-1 0,1-20,-21-20,0 20,0-20,0-21,0 41,-21-19,1-23,-1 42,-20-60,-21 0,41 19,-41 21,1-40,40 39,-20 1,19 20,1-41,1 41,-1-40,0 20,1 0,-1 0,21-1,-21 21,1-19,-1 19,21 0,-20-21,-1-19,21 19,-21 21,1-40,-1 40,0-20,-41-20,62 19,-20 1,20 20,-22-20,3 20,19-21,-22 21,1-19,1 19,20-21,0 21,0 0,20 0,1 0,-21 0,41 0,-19 0,-22 0,20 0,1 0,-21 0,21 0,-1 21,1-21,0 19,-1 2,-20-1,21 21,0-21,-21 0,20-20,1 40,-1-40,-20 20,21 1,-21-2,21-19,-1 21,1 0,0-2,-21 22,20-41,1 20,-21 0,42 20,-42-40,21 21,0-1,-1-20,-20 20,0 1,21-2,-21-19,20 21,1-1,0 0,-1-20,1 41,-21-41,41 40,-41-40,42 20,-22 0,1 1,-1-21,1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4BB3F-3A14-474B-A6BC-78CDAF942735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2E110-ACE9-44B3-BBCD-3BEBB2112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9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5f2bb578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d5f2bb578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7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5f2bb57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5f2bb57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28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5f2bb57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5f2bb57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28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6f980f9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c6f980f9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04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55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62271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8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hyperlink" Target="https://vk.com/afoonechk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anielscg.com/wp-content/uploads/2014/10/dcg-web_background_images-05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052736"/>
            <a:ext cx="7416824" cy="2232248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Стили лидерства и организация работы 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команде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7448872" cy="2495128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chemeClr val="tx1"/>
                </a:solidFill>
              </a:rPr>
              <a:t>Афанасьева Анастасия Олеговна</a:t>
            </a:r>
          </a:p>
          <a:p>
            <a:pPr algn="r"/>
            <a:endParaRPr lang="ru-RU" sz="1800" dirty="0">
              <a:solidFill>
                <a:schemeClr val="tx1"/>
              </a:solidFill>
            </a:endParaRPr>
          </a:p>
          <a:p>
            <a:pPr algn="r"/>
            <a:r>
              <a:rPr lang="ru-RU" sz="1800" i="1" dirty="0">
                <a:solidFill>
                  <a:schemeClr val="tx1"/>
                </a:solidFill>
              </a:rPr>
              <a:t>заместитель директора по воспитательной работе </a:t>
            </a:r>
          </a:p>
          <a:p>
            <a:pPr algn="r"/>
            <a:r>
              <a:rPr lang="ru-RU" sz="1800" i="1" dirty="0">
                <a:solidFill>
                  <a:schemeClr val="tx1"/>
                </a:solidFill>
              </a:rPr>
              <a:t>ГБОУ школа №129 Красногвардейского района,</a:t>
            </a:r>
          </a:p>
          <a:p>
            <a:pPr algn="r"/>
            <a:r>
              <a:rPr lang="ru-RU" sz="1800" i="1" dirty="0">
                <a:solidFill>
                  <a:schemeClr val="tx1"/>
                </a:solidFill>
              </a:rPr>
              <a:t>победитель всероссийского педагогического </a:t>
            </a:r>
            <a:br>
              <a:rPr lang="ru-RU" sz="1800" i="1" dirty="0">
                <a:solidFill>
                  <a:schemeClr val="tx1"/>
                </a:solidFill>
              </a:rPr>
            </a:br>
            <a:r>
              <a:rPr lang="ru-RU" sz="1800" i="1" dirty="0">
                <a:solidFill>
                  <a:schemeClr val="tx1"/>
                </a:solidFill>
              </a:rPr>
              <a:t>конкурса «Воспитать человека – 2018»</a:t>
            </a:r>
          </a:p>
        </p:txBody>
      </p:sp>
    </p:spTree>
    <p:extLst>
      <p:ext uri="{BB962C8B-B14F-4D97-AF65-F5344CB8AC3E}">
        <p14:creationId xmlns:p14="http://schemas.microsoft.com/office/powerpoint/2010/main" val="324283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p24"/>
          <p:cNvSpPr/>
          <p:nvPr/>
        </p:nvSpPr>
        <p:spPr>
          <a:xfrm>
            <a:off x="5844541" y="404664"/>
            <a:ext cx="3299459" cy="54938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un9-55.userapi.com/c854420/v854420126/24fa5a/UcY0KKwipZM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71" b="72011" l="725" r="91546">
                        <a14:foregroundMark x1="11353" y1="41168" x2="28019" y2="36413"/>
                        <a14:foregroundMark x1="19082" y1="41440" x2="50483" y2="42663"/>
                        <a14:foregroundMark x1="40580" y1="51630" x2="32850" y2="40625"/>
                        <a14:foregroundMark x1="48551" y1="38859" x2="64976" y2="47826"/>
                        <a14:foregroundMark x1="56039" y1="49592" x2="37681" y2="49185"/>
                        <a14:foregroundMark x1="44444" y1="38179" x2="57246" y2="47690"/>
                        <a14:foregroundMark x1="53382" y1="38179" x2="66908" y2="47011"/>
                        <a14:foregroundMark x1="68841" y1="49321" x2="40580" y2="50272"/>
                        <a14:foregroundMark x1="53623" y1="36957" x2="69565" y2="48913"/>
                        <a14:foregroundMark x1="72464" y1="50543" x2="69082" y2="47283"/>
                        <a14:foregroundMark x1="57246" y1="37228" x2="39614" y2="37228"/>
                        <a14:foregroundMark x1="32367" y1="36141" x2="20773" y2="38587"/>
                        <a14:foregroundMark x1="10870" y1="38043" x2="8937" y2="50543"/>
                        <a14:foregroundMark x1="17874" y1="41984" x2="3623" y2="51630"/>
                        <a14:foregroundMark x1="6039" y1="38587" x2="9420" y2="39810"/>
                        <a14:foregroundMark x1="7488" y1="36685" x2="12077" y2="35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528" b="28102"/>
          <a:stretch/>
        </p:blipFill>
        <p:spPr bwMode="auto">
          <a:xfrm>
            <a:off x="150315" y="4012923"/>
            <a:ext cx="3400425" cy="23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35.userapi.com/c857136/v857136126/1e1194/GatR__Lfcz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26" b="72215" l="12440" r="92271">
                        <a14:foregroundMark x1="85024" y1="39946" x2="73188" y2="69701"/>
                        <a14:foregroundMark x1="71981" y1="36821" x2="52415" y2="34783"/>
                        <a14:foregroundMark x1="79710" y1="41712" x2="75362" y2="43682"/>
                        <a14:foregroundMark x1="76691" y1="39198" x2="76208" y2="38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20" t="29914" r="5596" b="28103"/>
          <a:stretch/>
        </p:blipFill>
        <p:spPr bwMode="auto">
          <a:xfrm>
            <a:off x="4535823" y="2122390"/>
            <a:ext cx="4618793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516" y="2021007"/>
            <a:ext cx="494458" cy="4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1286" y="1526804"/>
            <a:ext cx="3251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перебарщивайте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320" y="2553571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Естественно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64532" y="2122390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Без наигранности</a:t>
            </a:r>
          </a:p>
        </p:txBody>
      </p:sp>
      <p:pic>
        <p:nvPicPr>
          <p:cNvPr id="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112" y="1453209"/>
            <a:ext cx="494458" cy="45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175" y="2466256"/>
            <a:ext cx="494458" cy="45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6729" y="3219227"/>
            <a:ext cx="494458" cy="4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355193" y="3267603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Искренне</a:t>
            </a:r>
          </a:p>
        </p:txBody>
      </p:sp>
      <p:pic>
        <p:nvPicPr>
          <p:cNvPr id="15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276" y="2828394"/>
            <a:ext cx="494458" cy="4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550740" y="2876770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Честно</a:t>
            </a:r>
          </a:p>
        </p:txBody>
      </p:sp>
      <p:pic>
        <p:nvPicPr>
          <p:cNvPr id="17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810" y="5303804"/>
            <a:ext cx="494458" cy="4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302274" y="535218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Открыто</a:t>
            </a:r>
          </a:p>
        </p:txBody>
      </p:sp>
      <p:pic>
        <p:nvPicPr>
          <p:cNvPr id="19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6334" y="3733714"/>
            <a:ext cx="494458" cy="4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154798" y="378209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Культурно</a:t>
            </a:r>
          </a:p>
        </p:txBody>
      </p:sp>
      <p:pic>
        <p:nvPicPr>
          <p:cNvPr id="2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3812" y="4572079"/>
            <a:ext cx="494458" cy="4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3212276" y="4620455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Грамотно</a:t>
            </a:r>
          </a:p>
        </p:txBody>
      </p:sp>
    </p:spTree>
    <p:extLst>
      <p:ext uri="{BB962C8B-B14F-4D97-AF65-F5344CB8AC3E}">
        <p14:creationId xmlns:p14="http://schemas.microsoft.com/office/powerpoint/2010/main" val="1767229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24"/>
          <p:cNvSpPr/>
          <p:nvPr/>
        </p:nvSpPr>
        <p:spPr>
          <a:xfrm>
            <a:off x="3838575" y="256909"/>
            <a:ext cx="5305426" cy="822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Чья команда? Повторите?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00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6"/>
          <a:stretch/>
        </p:blipFill>
        <p:spPr>
          <a:xfrm flipH="1">
            <a:off x="1" y="1"/>
            <a:ext cx="144916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44808" y="1933883"/>
            <a:ext cx="30407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МОЯ команда</a:t>
            </a:r>
          </a:p>
          <a:p>
            <a:r>
              <a:rPr lang="ru-RU" sz="3600" b="1" dirty="0"/>
              <a:t>Я классный</a:t>
            </a:r>
          </a:p>
          <a:p>
            <a:r>
              <a:rPr lang="ru-RU" sz="3600" b="1" dirty="0"/>
              <a:t>Я могу</a:t>
            </a:r>
          </a:p>
          <a:p>
            <a:r>
              <a:rPr lang="ru-RU" sz="3600" b="1" dirty="0"/>
              <a:t>Я знаю</a:t>
            </a:r>
          </a:p>
          <a:p>
            <a:r>
              <a:rPr lang="ru-RU" sz="3600" b="1" dirty="0"/>
              <a:t>Я талантлив</a:t>
            </a:r>
          </a:p>
          <a:p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88108" y="1933883"/>
            <a:ext cx="33675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НАША команда</a:t>
            </a:r>
          </a:p>
          <a:p>
            <a:r>
              <a:rPr lang="ru-RU" sz="3600" b="1" dirty="0"/>
              <a:t>МЫ классные</a:t>
            </a:r>
          </a:p>
          <a:p>
            <a:r>
              <a:rPr lang="ru-RU" sz="3600" b="1" dirty="0"/>
              <a:t>МЫ можем</a:t>
            </a:r>
          </a:p>
          <a:p>
            <a:r>
              <a:rPr lang="ru-RU" sz="3600" b="1" dirty="0"/>
              <a:t>Мы знаем</a:t>
            </a:r>
          </a:p>
          <a:p>
            <a:r>
              <a:rPr lang="ru-RU" sz="3600" b="1" dirty="0"/>
              <a:t>Мы талантливы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571626" y="1243688"/>
            <a:ext cx="2886075" cy="42427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1914525" y="1243687"/>
            <a:ext cx="2190750" cy="4555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6953250" y="1243688"/>
            <a:ext cx="1504950" cy="42427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372100" y="1346200"/>
            <a:ext cx="1581150" cy="4140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14525" y="5798778"/>
            <a:ext cx="6111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ОЧЕНЬ ВАЖНО! ЗАПОМНИТЕ!</a:t>
            </a:r>
          </a:p>
        </p:txBody>
      </p:sp>
    </p:spTree>
    <p:extLst>
      <p:ext uri="{BB962C8B-B14F-4D97-AF65-F5344CB8AC3E}">
        <p14:creationId xmlns:p14="http://schemas.microsoft.com/office/powerpoint/2010/main" val="385849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832" y="1623660"/>
            <a:ext cx="6157904" cy="5021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Я молодая и буду с детьми на одной волне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Я уже опытная, пусть слушаются меня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Работаю только ради денег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Взяла детей, потому что заставили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Работаю как хочу. Меня не нужно учить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Дети одинаковые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Все глупцы, а я всё знаю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Лучше всё сделаю за детей сама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Пусть всё делают сами, я ничего не хочу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ошибки классных руководителей</a:t>
            </a:r>
          </a:p>
        </p:txBody>
      </p:sp>
      <p:pic>
        <p:nvPicPr>
          <p:cNvPr id="9218" name="Picture 2" descr="http://ona-plus.ru/wp-content/uploads/2014/05/4dd49f543acc8ace84597190e2fd4dcf_X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33" r="100000">
                        <a14:foregroundMark x1="45111" y1="30000" x2="49222" y2="39208"/>
                        <a14:foregroundMark x1="35889" y1="26337" x2="46556" y2="40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457" y="2636912"/>
            <a:ext cx="3575928" cy="40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-9624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середина Аристотеля </a:t>
            </a:r>
          </a:p>
        </p:txBody>
      </p:sp>
      <p:pic>
        <p:nvPicPr>
          <p:cNvPr id="11266" name="Picture 2" descr="La imagen puede contener: 1 person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340767"/>
            <a:ext cx="6912768" cy="512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3" y="1010968"/>
            <a:ext cx="707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Избыток                              Середина                      Недостаток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7526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олесо жизни методика баланса: скачать шаблон картинку и читать примеры как  улу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72210"/>
            <a:ext cx="626469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4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04663"/>
            <a:ext cx="8712968" cy="606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уга 2"/>
          <p:cNvSpPr/>
          <p:nvPr/>
        </p:nvSpPr>
        <p:spPr>
          <a:xfrm rot="20751427">
            <a:off x="3806863" y="1607731"/>
            <a:ext cx="2303130" cy="1842535"/>
          </a:xfrm>
          <a:prstGeom prst="arc">
            <a:avLst>
              <a:gd name="adj1" fmla="val 16200000"/>
              <a:gd name="adj2" fmla="val 5079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48479"/>
            <a:ext cx="8496944" cy="591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е данные 1"/>
              <p14:cNvContentPartPr/>
              <p14:nvPr/>
            </p14:nvContentPartPr>
            <p14:xfrm>
              <a:off x="2555776" y="1988840"/>
              <a:ext cx="4126362" cy="2829186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6416" y="1979479"/>
                <a:ext cx="4145082" cy="28479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90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0968" y="2564904"/>
            <a:ext cx="6203032" cy="1143000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Как повысить свой авторитет в глазах детей и родителей?</a:t>
            </a:r>
          </a:p>
        </p:txBody>
      </p:sp>
      <p:pic>
        <p:nvPicPr>
          <p:cNvPr id="5122" name="Picture 2" descr="мультфильм нарисован вручную характера мнений грустно мультфильмов учитель,  мультика, мультфильм нарисован вручную, мультфильм учитель PNG и PSD-файл  пнг для бесплатной загрузки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52083" y1="41867" x2="58583" y2="67939"/>
                        <a14:foregroundMark x1="47583" y1="45743" x2="50500" y2="6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113370"/>
            <a:ext cx="4752528" cy="6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89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972616" y="-22820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лидерства педагогов</a:t>
            </a:r>
          </a:p>
        </p:txBody>
      </p:sp>
      <p:pic>
        <p:nvPicPr>
          <p:cNvPr id="3" name="Google Shape;14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8103" y="764704"/>
            <a:ext cx="3635897" cy="64054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107504" y="2132856"/>
            <a:ext cx="247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Авторитарный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899592" y="3165790"/>
            <a:ext cx="306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Демократический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2595452" y="3967434"/>
            <a:ext cx="306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Попустительский</a:t>
            </a:r>
          </a:p>
        </p:txBody>
      </p:sp>
      <p:cxnSp>
        <p:nvCxnSpPr>
          <p:cNvPr id="9" name="Прямая со стрелкой 8"/>
          <p:cNvCxnSpPr>
            <a:endCxn id="5" idx="0"/>
          </p:cNvCxnSpPr>
          <p:nvPr/>
        </p:nvCxnSpPr>
        <p:spPr>
          <a:xfrm flipH="1">
            <a:off x="1344784" y="980728"/>
            <a:ext cx="92296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595452" y="980728"/>
            <a:ext cx="752412" cy="208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355976" y="980728"/>
            <a:ext cx="233259" cy="29867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7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28998" y="1340768"/>
            <a:ext cx="4235085" cy="53285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57807" y="1873567"/>
            <a:ext cx="2520280" cy="1476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8213" y="197768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Авторитарный стиль</a:t>
            </a:r>
          </a:p>
        </p:txBody>
      </p:sp>
      <p:pic>
        <p:nvPicPr>
          <p:cNvPr id="3" name="Picture 2" descr="https://sun9-29.userapi.com/c854420/v854420126/24fa6e/gHX9x9EmKr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60" b="72215" l="22101" r="78623">
                        <a14:foregroundMark x1="45411" y1="42731" x2="60386" y2="41304"/>
                        <a14:foregroundMark x1="75362" y1="42595" x2="68116" y2="43478"/>
                        <a14:foregroundMark x1="62319" y1="51019" x2="57246" y2="49932"/>
                        <a14:foregroundMark x1="68961" y1="40285" x2="73309" y2="4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753" t="36422" r="20746" b="27785"/>
          <a:stretch/>
        </p:blipFill>
        <p:spPr bwMode="auto">
          <a:xfrm>
            <a:off x="467544" y="3573016"/>
            <a:ext cx="2964767" cy="317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528999" y="1340768"/>
            <a:ext cx="42350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Единолично решает</a:t>
            </a:r>
          </a:p>
          <a:p>
            <a:pPr algn="ctr"/>
            <a:r>
              <a:rPr lang="ru-RU" sz="2800" b="1" dirty="0"/>
              <a:t>Определяет сам</a:t>
            </a:r>
          </a:p>
          <a:p>
            <a:pPr algn="ctr"/>
            <a:r>
              <a:rPr lang="ru-RU" sz="2800" b="1" dirty="0"/>
              <a:t>Строго контролирует</a:t>
            </a:r>
          </a:p>
          <a:p>
            <a:pPr algn="ctr"/>
            <a:r>
              <a:rPr lang="ru-RU" sz="2800" b="1" dirty="0"/>
              <a:t>Субъективно оценивает</a:t>
            </a:r>
          </a:p>
          <a:p>
            <a:pPr algn="ctr"/>
            <a:r>
              <a:rPr lang="ru-RU" sz="2800" b="1" dirty="0"/>
              <a:t>У детей нет прав</a:t>
            </a:r>
          </a:p>
          <a:p>
            <a:pPr algn="ctr"/>
            <a:r>
              <a:rPr lang="ru-RU" sz="2800" b="1" dirty="0"/>
              <a:t>Диктатор, нет доверия</a:t>
            </a:r>
          </a:p>
          <a:p>
            <a:pPr algn="ctr"/>
            <a:r>
              <a:rPr lang="ru-RU" sz="2800" b="1" dirty="0"/>
              <a:t>Недооценивают детей</a:t>
            </a:r>
          </a:p>
          <a:p>
            <a:pPr algn="ctr"/>
            <a:r>
              <a:rPr lang="ru-RU" sz="2800" b="1" dirty="0"/>
              <a:t>Не слышит и не слушает</a:t>
            </a:r>
          </a:p>
          <a:p>
            <a:pPr algn="ctr"/>
            <a:r>
              <a:rPr lang="ru-RU" sz="2800" b="1" dirty="0"/>
              <a:t>Низкий СПК</a:t>
            </a:r>
          </a:p>
          <a:p>
            <a:pPr algn="ctr"/>
            <a:r>
              <a:rPr lang="ru-RU" sz="2800" b="1" dirty="0"/>
              <a:t>Работа на страхе</a:t>
            </a:r>
          </a:p>
          <a:p>
            <a:pPr algn="ctr"/>
            <a:r>
              <a:rPr lang="ru-RU" sz="2800" b="1" dirty="0"/>
              <a:t>Повиновение</a:t>
            </a:r>
          </a:p>
          <a:p>
            <a:pPr algn="ctr"/>
            <a:r>
              <a:rPr lang="ru-RU" sz="2800" b="1" dirty="0"/>
              <a:t>Равнодушие</a:t>
            </a:r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58213" y="1873567"/>
            <a:ext cx="4235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Дисциплина</a:t>
            </a:r>
          </a:p>
          <a:p>
            <a:pPr algn="ctr"/>
            <a:r>
              <a:rPr lang="ru-RU" sz="2800" b="1" dirty="0"/>
              <a:t>Результат</a:t>
            </a:r>
          </a:p>
          <a:p>
            <a:pPr algn="ctr"/>
            <a:r>
              <a:rPr lang="ru-RU" sz="2800" b="1" dirty="0"/>
              <a:t>Конкуренция</a:t>
            </a:r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7526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lipartmax.com/png/full/37-371533_teacher-character-cartoon-illustration-teacher-figur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384883"/>
            <a:ext cx="3085821" cy="42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657274"/>
            <a:ext cx="6120680" cy="154642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129534" y="260648"/>
            <a:ext cx="741682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 И Д Е 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7666" y="3396190"/>
            <a:ext cx="64205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Лидер</a:t>
            </a:r>
            <a:r>
              <a:rPr lang="ru-RU" sz="2800" dirty="0"/>
              <a:t>  – (от </a:t>
            </a:r>
            <a:r>
              <a:rPr lang="ru-RU" sz="2800" u="sng" dirty="0"/>
              <a:t>англ.</a:t>
            </a:r>
            <a:r>
              <a:rPr lang="ru-RU" sz="2800" dirty="0"/>
              <a:t> </a:t>
            </a:r>
            <a:r>
              <a:rPr lang="ru-RU" sz="2800" i="1" dirty="0" err="1"/>
              <a:t>leader</a:t>
            </a:r>
            <a:r>
              <a:rPr lang="ru-RU" sz="2800" i="1" dirty="0"/>
              <a:t>)</a:t>
            </a:r>
            <a:r>
              <a:rPr lang="ru-RU" sz="2800" dirty="0"/>
              <a:t> ведущий, первый, идущий впереди)</a:t>
            </a:r>
          </a:p>
          <a:p>
            <a:endParaRPr lang="ru-RU" sz="2800" dirty="0"/>
          </a:p>
          <a:p>
            <a:r>
              <a:rPr lang="ru-RU" sz="2800" b="1" dirty="0"/>
              <a:t>Лидер-педагог</a:t>
            </a:r>
            <a:r>
              <a:rPr lang="ru-RU" sz="2800" dirty="0"/>
              <a:t> – наставник, старший товарищ, пример, всегда поможет</a:t>
            </a:r>
          </a:p>
        </p:txBody>
      </p:sp>
    </p:spTree>
    <p:extLst>
      <p:ext uri="{BB962C8B-B14F-4D97-AF65-F5344CB8AC3E}">
        <p14:creationId xmlns:p14="http://schemas.microsoft.com/office/powerpoint/2010/main" val="27824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3041" y="1700808"/>
            <a:ext cx="4412974" cy="41764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1596716"/>
            <a:ext cx="3600400" cy="1904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-9624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Попустительский стиль</a:t>
            </a:r>
          </a:p>
        </p:txBody>
      </p:sp>
      <p:pic>
        <p:nvPicPr>
          <p:cNvPr id="3" name="Picture 4" descr="https://sun9-50.userapi.com/c855520/v855520126/231669/mWi9xvyPIMc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83" b="71875" l="5556" r="94928">
                        <a14:foregroundMark x1="22222" y1="38451" x2="26570" y2="69837"/>
                        <a14:foregroundMark x1="56039" y1="49321" x2="86473" y2="46060"/>
                        <a14:foregroundMark x1="54348" y1="47147" x2="62319" y2="54755"/>
                        <a14:foregroundMark x1="86473" y1="43207" x2="86715" y2="50883"/>
                        <a14:foregroundMark x1="83816" y1="52446" x2="74034" y2="51902"/>
                        <a14:foregroundMark x1="50725" y1="47147" x2="55676" y2="43682"/>
                        <a14:foregroundMark x1="63647" y1="39878" x2="74879" y2="39266"/>
                        <a14:foregroundMark x1="75845" y1="41304" x2="75845" y2="44701"/>
                        <a14:foregroundMark x1="63647" y1="41984" x2="64251" y2="45380"/>
                        <a14:foregroundMark x1="43599" y1="50951" x2="44324" y2="54144"/>
                        <a14:foregroundMark x1="30072" y1="68207" x2="30072" y2="66236"/>
                        <a14:foregroundMark x1="16184" y1="69293" x2="16184" y2="67527"/>
                        <a14:foregroundMark x1="31280" y1="41168" x2="28382" y2="4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262" b="27966"/>
          <a:stretch/>
        </p:blipFill>
        <p:spPr bwMode="auto">
          <a:xfrm>
            <a:off x="4932040" y="3843486"/>
            <a:ext cx="4350127" cy="292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303040" y="1858327"/>
            <a:ext cx="4412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Равнодушие</a:t>
            </a:r>
          </a:p>
          <a:p>
            <a:pPr algn="ctr"/>
            <a:r>
              <a:rPr lang="ru-RU" sz="2800" b="1" dirty="0"/>
              <a:t>Поведение</a:t>
            </a:r>
          </a:p>
          <a:p>
            <a:pPr algn="ctr"/>
            <a:r>
              <a:rPr lang="ru-RU" sz="2800" b="1" dirty="0"/>
              <a:t>Формальность</a:t>
            </a:r>
          </a:p>
          <a:p>
            <a:pPr algn="ctr"/>
            <a:r>
              <a:rPr lang="ru-RU" sz="2800" b="1" dirty="0"/>
              <a:t>Незаинтересованность</a:t>
            </a:r>
          </a:p>
          <a:p>
            <a:pPr algn="ctr"/>
            <a:r>
              <a:rPr lang="ru-RU" sz="2800" b="1" dirty="0"/>
              <a:t>Потеря контроля</a:t>
            </a:r>
          </a:p>
          <a:p>
            <a:pPr algn="ctr"/>
            <a:r>
              <a:rPr lang="ru-RU" sz="2800" b="1" dirty="0"/>
              <a:t>Качество работы</a:t>
            </a:r>
          </a:p>
          <a:p>
            <a:pPr algn="ctr"/>
            <a:r>
              <a:rPr lang="ru-RU" sz="2800" b="1" dirty="0"/>
              <a:t>Негативные лидеры</a:t>
            </a:r>
          </a:p>
          <a:p>
            <a:pPr algn="ctr"/>
            <a:r>
              <a:rPr lang="ru-RU" sz="2800" b="1" dirty="0"/>
              <a:t>Конфликты в коллективе</a:t>
            </a:r>
          </a:p>
          <a:p>
            <a:pPr algn="ctr"/>
            <a:r>
              <a:rPr lang="ru-RU" sz="2800" b="1" dirty="0"/>
              <a:t>Негативная свобода слова</a:t>
            </a:r>
          </a:p>
          <a:p>
            <a:pPr algn="ctr"/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055940" y="1596717"/>
            <a:ext cx="42350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Самостоятельность</a:t>
            </a:r>
          </a:p>
          <a:p>
            <a:pPr algn="ctr"/>
            <a:r>
              <a:rPr lang="ru-RU" sz="2800" b="1" dirty="0"/>
              <a:t>Спокойствие</a:t>
            </a:r>
          </a:p>
          <a:p>
            <a:pPr algn="ctr"/>
            <a:r>
              <a:rPr lang="ru-RU" sz="2800" b="1" dirty="0"/>
              <a:t>Веселье</a:t>
            </a:r>
          </a:p>
          <a:p>
            <a:pPr algn="ctr"/>
            <a:r>
              <a:rPr lang="ru-RU" sz="2800" b="1" dirty="0"/>
              <a:t>Оптимизм</a:t>
            </a:r>
          </a:p>
        </p:txBody>
      </p:sp>
    </p:spTree>
    <p:extLst>
      <p:ext uri="{BB962C8B-B14F-4D97-AF65-F5344CB8AC3E}">
        <p14:creationId xmlns:p14="http://schemas.microsoft.com/office/powerpoint/2010/main" val="875268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7646" y="0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Демократический стиль</a:t>
            </a:r>
          </a:p>
        </p:txBody>
      </p:sp>
      <p:pic>
        <p:nvPicPr>
          <p:cNvPr id="3" name="Picture 4" descr="https://sun9-8.userapi.com/c855520/v855520126/231687/leLQGdKY-Q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416" b="71128" l="11353" r="83333">
                        <a14:foregroundMark x1="40338" y1="31726" x2="42271" y2="36889"/>
                        <a14:foregroundMark x1="62802" y1="32133" x2="53623" y2="38383"/>
                        <a14:foregroundMark x1="46135" y1="32813" x2="62077" y2="36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46" t="27264" r="13929" b="28442"/>
          <a:stretch/>
        </p:blipFill>
        <p:spPr bwMode="auto">
          <a:xfrm>
            <a:off x="539552" y="2924944"/>
            <a:ext cx="3572179" cy="37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586" y="1455500"/>
            <a:ext cx="4229540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41368" y="1124744"/>
            <a:ext cx="3707095" cy="540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flipH="1">
            <a:off x="308586" y="1613019"/>
            <a:ext cx="4235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Зависит от коллектива</a:t>
            </a:r>
          </a:p>
          <a:p>
            <a:pPr algn="ctr"/>
            <a:r>
              <a:rPr lang="ru-RU" sz="2800" b="1" dirty="0"/>
              <a:t>Показатели</a:t>
            </a:r>
          </a:p>
          <a:p>
            <a:pPr algn="ctr"/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797762" y="1164134"/>
            <a:ext cx="423508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Конструктивно</a:t>
            </a:r>
          </a:p>
          <a:p>
            <a:pPr algn="ctr"/>
            <a:r>
              <a:rPr lang="ru-RU" sz="2800" b="1" dirty="0"/>
              <a:t>Понимание</a:t>
            </a:r>
          </a:p>
          <a:p>
            <a:pPr algn="ctr"/>
            <a:r>
              <a:rPr lang="ru-RU" sz="2800" b="1" dirty="0"/>
              <a:t>Ориентирование</a:t>
            </a:r>
          </a:p>
          <a:p>
            <a:pPr algn="ctr"/>
            <a:r>
              <a:rPr lang="ru-RU" sz="2800" b="1" dirty="0"/>
              <a:t>Каждый важен</a:t>
            </a:r>
          </a:p>
          <a:p>
            <a:pPr algn="ctr"/>
            <a:r>
              <a:rPr lang="ru-RU" sz="2800" b="1" dirty="0"/>
              <a:t>Индивидуальность</a:t>
            </a:r>
          </a:p>
          <a:p>
            <a:pPr algn="ctr"/>
            <a:r>
              <a:rPr lang="ru-RU" sz="2800" b="1" dirty="0"/>
              <a:t>Свобода слова</a:t>
            </a:r>
          </a:p>
          <a:p>
            <a:pPr algn="ctr"/>
            <a:r>
              <a:rPr lang="ru-RU" sz="2800" b="1" dirty="0"/>
              <a:t>Мера свободе</a:t>
            </a:r>
          </a:p>
          <a:p>
            <a:pPr algn="ctr"/>
            <a:r>
              <a:rPr lang="ru-RU" sz="2800" b="1" dirty="0"/>
              <a:t>Хороший результат</a:t>
            </a:r>
          </a:p>
          <a:p>
            <a:pPr algn="ctr"/>
            <a:r>
              <a:rPr lang="ru-RU" sz="2800" b="1" dirty="0"/>
              <a:t>Отличный СПК</a:t>
            </a:r>
          </a:p>
          <a:p>
            <a:pPr algn="ctr"/>
            <a:r>
              <a:rPr lang="ru-RU" sz="2800" b="1" dirty="0"/>
              <a:t>Сочувствие</a:t>
            </a:r>
          </a:p>
          <a:p>
            <a:pPr algn="ctr"/>
            <a:r>
              <a:rPr lang="ru-RU" sz="2800" b="1" dirty="0"/>
              <a:t>Сопереживание</a:t>
            </a:r>
          </a:p>
          <a:p>
            <a:pPr algn="ctr"/>
            <a:r>
              <a:rPr lang="ru-RU" sz="2800" b="1" dirty="0"/>
              <a:t>Соучастие </a:t>
            </a:r>
          </a:p>
          <a:p>
            <a:pPr algn="ctr"/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7526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урт Левин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-12081"/>
            <a:ext cx="9252520" cy="6939999"/>
          </a:xfrm>
        </p:spPr>
      </p:pic>
    </p:spTree>
    <p:extLst>
      <p:ext uri="{BB962C8B-B14F-4D97-AF65-F5344CB8AC3E}">
        <p14:creationId xmlns:p14="http://schemas.microsoft.com/office/powerpoint/2010/main" val="36993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3068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выбрать стиль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руководства командой?</a:t>
            </a:r>
          </a:p>
        </p:txBody>
      </p:sp>
      <p:sp>
        <p:nvSpPr>
          <p:cNvPr id="4" name="Овал 3"/>
          <p:cNvSpPr/>
          <p:nvPr/>
        </p:nvSpPr>
        <p:spPr>
          <a:xfrm>
            <a:off x="577677" y="5013176"/>
            <a:ext cx="2376264" cy="151216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Что ближе мне лично</a:t>
            </a:r>
          </a:p>
        </p:txBody>
      </p:sp>
      <p:sp>
        <p:nvSpPr>
          <p:cNvPr id="5" name="Овал 4"/>
          <p:cNvSpPr/>
          <p:nvPr/>
        </p:nvSpPr>
        <p:spPr>
          <a:xfrm>
            <a:off x="3491880" y="5013176"/>
            <a:ext cx="2448272" cy="151216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Какая стоит задача</a:t>
            </a:r>
          </a:p>
        </p:txBody>
      </p:sp>
      <p:sp>
        <p:nvSpPr>
          <p:cNvPr id="6" name="Овал 5"/>
          <p:cNvSpPr/>
          <p:nvPr/>
        </p:nvSpPr>
        <p:spPr>
          <a:xfrm>
            <a:off x="6444208" y="5013176"/>
            <a:ext cx="2448272" cy="151216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Стадия развития коллектива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1765809" y="4365104"/>
            <a:ext cx="1438039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716016" y="4365104"/>
            <a:ext cx="1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514096" y="4365104"/>
            <a:ext cx="86621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Google Shape;149;p2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17" y="188640"/>
            <a:ext cx="7416824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129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Стадии развития коллектива</a:t>
            </a:r>
          </a:p>
        </p:txBody>
      </p:sp>
      <p:sp>
        <p:nvSpPr>
          <p:cNvPr id="3" name="AutoShape 2" descr="Тимбилдинг как эффективный инструмент формирования детского коллект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Тимбилдинг как эффективный инструмент формирования детского коллектив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fsd.multiurok.ru/html/2017/11/26/s_5a1b1283134a0/img5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s://fsd.multiurok.ru/html/2017/11/26/s_5a1b1283134a0/img5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344" y="922338"/>
            <a:ext cx="8480127" cy="316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1" descr="Временный детский коллектив – логика развития ВДК в ДОЛ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3" descr="https://cdn.xn--80admnw0a7d0a.xn--p1ai/upload/medialibrary/metod/vremennyy-detskiy-kollektiv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4224266"/>
            <a:ext cx="5960546" cy="237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4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-27781"/>
            <a:ext cx="864096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настоящего руководителя команды</a:t>
            </a:r>
          </a:p>
        </p:txBody>
      </p:sp>
      <p:pic>
        <p:nvPicPr>
          <p:cNvPr id="3074" name="Picture 2" descr="Учитель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485" y="1268760"/>
            <a:ext cx="4248472" cy="526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546" y="1412776"/>
            <a:ext cx="59070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ярлыков</a:t>
            </a:r>
          </a:p>
          <a:p>
            <a:pPr marL="342900" indent="-342900"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Личное отношение</a:t>
            </a:r>
          </a:p>
          <a:p>
            <a:pPr marL="342900" indent="-342900"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Личная мотивация и желание</a:t>
            </a:r>
          </a:p>
        </p:txBody>
      </p:sp>
    </p:spTree>
    <p:extLst>
      <p:ext uri="{BB962C8B-B14F-4D97-AF65-F5344CB8AC3E}">
        <p14:creationId xmlns:p14="http://schemas.microsoft.com/office/powerpoint/2010/main" val="3777255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-27781"/>
            <a:ext cx="864096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быть в моей ситуации? Помогите!</a:t>
            </a:r>
          </a:p>
        </p:txBody>
      </p:sp>
      <p:pic>
        <p:nvPicPr>
          <p:cNvPr id="4098" name="Picture 2" descr="учитель в шоке - Круто 7 дней в неделю!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/>
        </p:blipFill>
        <p:spPr bwMode="auto">
          <a:xfrm>
            <a:off x="5624209" y="1033482"/>
            <a:ext cx="3240305" cy="5371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0701" y="1508620"/>
            <a:ext cx="5372689" cy="4420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dirty="0"/>
              <a:t>Мы не хотим работать.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dirty="0"/>
              <a:t>Мы Вас не уважаем.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dirty="0"/>
              <a:t>Мы специально будем плохо делать.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dirty="0"/>
              <a:t>Я не люблю своих одноклассников.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dirty="0"/>
              <a:t>Я один буду работать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dirty="0"/>
              <a:t>Мама сказала, что мы худшие</a:t>
            </a:r>
          </a:p>
        </p:txBody>
      </p:sp>
    </p:spTree>
    <p:extLst>
      <p:ext uri="{BB962C8B-B14F-4D97-AF65-F5344CB8AC3E}">
        <p14:creationId xmlns:p14="http://schemas.microsoft.com/office/powerpoint/2010/main" val="123853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руководителя команды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124744"/>
            <a:ext cx="8612360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ставят ясную задачу</a:t>
            </a:r>
          </a:p>
          <a:p>
            <a:pPr marL="514350" indent="-514350" algn="l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Допускают конфликты внутри коллектива</a:t>
            </a:r>
          </a:p>
          <a:p>
            <a:pPr marL="514350" indent="-514350" algn="l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Слишком доминируют</a:t>
            </a:r>
          </a:p>
          <a:p>
            <a:pPr marL="514350" indent="-514350" algn="l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объясняют цель работы </a:t>
            </a:r>
          </a:p>
          <a:p>
            <a:pPr marL="514350" indent="-514350" algn="l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поощряют и много требуют</a:t>
            </a:r>
          </a:p>
        </p:txBody>
      </p:sp>
      <p:pic>
        <p:nvPicPr>
          <p:cNvPr id="5" name="Google Shape;126;p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87769" y="1128856"/>
            <a:ext cx="2168461" cy="8784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07604" y="2395640"/>
            <a:ext cx="4608512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эффективного управления командой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-263549" y="476475"/>
            <a:ext cx="3168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Похвалите учеников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33514" y="567383"/>
            <a:ext cx="3168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Мотивируйте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92080" y="1499449"/>
            <a:ext cx="3168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Сделайте из каждого лидера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31940" y="4905164"/>
            <a:ext cx="3168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Указывайте на ошибки лично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75656" y="5661248"/>
            <a:ext cx="3168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Говорите о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детях хорошо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746" y="4446624"/>
            <a:ext cx="3168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6.Воспитайте лидеров, помогите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1343894" y="1394419"/>
            <a:ext cx="720080" cy="5545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797914" y="1196753"/>
            <a:ext cx="234026" cy="7522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127870" y="3660887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180098" y="4198021"/>
            <a:ext cx="230380" cy="13912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355976" y="4198021"/>
            <a:ext cx="1008112" cy="6509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932040" y="2348880"/>
            <a:ext cx="102611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4" descr="https://sun9-67.userapi.com/c855520/v855520126/231673/dtwwTM5GsQI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3" b="98767" l="3012" r="96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339" y="2166518"/>
            <a:ext cx="2133661" cy="46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651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основных шагов по созданию идеальной команды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99442" y="908720"/>
            <a:ext cx="7272808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атмосферу доверия</a:t>
            </a:r>
          </a:p>
          <a:p>
            <a:pPr marL="742950" indent="-742950"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держать слово</a:t>
            </a:r>
          </a:p>
          <a:p>
            <a:pPr marL="742950" indent="-742950"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неофициальные события</a:t>
            </a:r>
          </a:p>
          <a:p>
            <a:pPr marL="742950" indent="-742950"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Разрешать своевременно конфликты</a:t>
            </a:r>
          </a:p>
          <a:p>
            <a:pPr marL="742950" indent="-742950"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Хвалите даже за спиной</a:t>
            </a:r>
          </a:p>
        </p:txBody>
      </p:sp>
      <p:pic>
        <p:nvPicPr>
          <p:cNvPr id="10242" name="Picture 2" descr="http://econcentre.ssau.ru/csss/pictures/tea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17" b="91176" l="5333" r="93778">
                        <a14:foregroundMark x1="84000" y1="21672" x2="81778" y2="31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481" y="2852936"/>
            <a:ext cx="6264696" cy="449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yshared.ru/5/364224/slide_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167" l="2125" r="99500">
                        <a14:foregroundMark x1="6250" y1="33333" x2="36375" y2="30167"/>
                        <a14:foregroundMark x1="5750" y1="56167" x2="38375" y2="55833"/>
                        <a14:foregroundMark x1="9500" y1="72167" x2="37875" y2="71667"/>
                        <a14:foregroundMark x1="27250" y1="88000" x2="59750" y2="84833"/>
                        <a14:foregroundMark x1="69500" y1="79833" x2="91625" y2="73833"/>
                        <a14:foregroundMark x1="54750" y1="94333" x2="29125" y2="93833"/>
                        <a14:foregroundMark x1="81250" y1="56500" x2="94750" y2="57000"/>
                        <a14:foregroundMark x1="94625" y1="36167" x2="77250" y2="42833"/>
                        <a14:foregroundMark x1="87750" y1="21667" x2="59625" y2="26333"/>
                        <a14:foregroundMark x1="13125" y1="53667" x2="23000" y2="52833"/>
                        <a14:foregroundMark x1="25375" y1="60500" x2="9125" y2="58833"/>
                        <a14:foregroundMark x1="54250" y1="60667" x2="54625" y2="50000"/>
                        <a14:foregroundMark x1="53125" y1="47500" x2="60500" y2="57000"/>
                        <a14:foregroundMark x1="61375" y1="58833" x2="51500" y2="58833"/>
                        <a14:foregroundMark x1="80250" y1="60333" x2="81375" y2="52833"/>
                        <a14:foregroundMark x1="69125" y1="82000" x2="86500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071575"/>
            <a:ext cx="6563883" cy="49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4099" y="352077"/>
            <a:ext cx="7992888" cy="71949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3101" y="-373573"/>
            <a:ext cx="927353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5148064" y="2780928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076056" y="3587316"/>
            <a:ext cx="288032" cy="192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148064" y="4365104"/>
            <a:ext cx="312787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730144" y="2888940"/>
            <a:ext cx="141920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129028" y="3822576"/>
            <a:ext cx="3232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037312" y="2529297"/>
            <a:ext cx="102096" cy="412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580112" y="4653136"/>
            <a:ext cx="18495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967382" y="4365104"/>
            <a:ext cx="323292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8" name="Picture 6" descr="http://grnnosch.net/Glavnaja/uchitelnic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91" r="89840">
                        <a14:foregroundMark x1="42068" y1="14334" x2="43316" y2="20605"/>
                        <a14:foregroundMark x1="55615" y1="14782" x2="51693" y2="20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1340766"/>
            <a:ext cx="3390261" cy="53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16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-27781"/>
            <a:ext cx="864096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командной работы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44293698"/>
              </p:ext>
            </p:extLst>
          </p:nvPr>
        </p:nvGraphicFramePr>
        <p:xfrm>
          <a:off x="539552" y="1124744"/>
          <a:ext cx="83400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s://www.maam.ru/upload/blogs/7bd12ebb4c13337c604b2c24258b4980.jp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2924944"/>
            <a:ext cx="2604708" cy="2334479"/>
          </a:xfrm>
          <a:prstGeom prst="ellipse">
            <a:avLst/>
          </a:prstGeom>
          <a:ln w="571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94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2483768" y="188640"/>
            <a:ext cx="6480720" cy="2448272"/>
          </a:xfrm>
          <a:prstGeom prst="wedgeRoundRectCallout">
            <a:avLst>
              <a:gd name="adj1" fmla="val -51551"/>
              <a:gd name="adj2" fmla="val 7067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55776" y="248861"/>
            <a:ext cx="6404533" cy="1872208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в классе только один лидер – Маша. Доверяю только ей! Она староста и всё делает за всех. Она молодец и её уважают в классе. Мария рисует, поёт, танцует, в классе убирается. Я справилась с работой!</a:t>
            </a:r>
          </a:p>
        </p:txBody>
      </p:sp>
      <p:pic>
        <p:nvPicPr>
          <p:cNvPr id="15362" name="Picture 2" descr="Я Учитель – программа развития педагог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5623" y="4365104"/>
            <a:ext cx="2803211" cy="210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айты педагогов - МОУ &quot;Гимназия №92 г.Донец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1" y="908720"/>
            <a:ext cx="232009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118567" y="3732599"/>
            <a:ext cx="6480720" cy="2448272"/>
          </a:xfrm>
          <a:prstGeom prst="wedgeRoundRectCallout">
            <a:avLst>
              <a:gd name="adj1" fmla="val 57210"/>
              <a:gd name="adj2" fmla="val 667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4953" y="4049588"/>
            <a:ext cx="620251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в классе все равны. У каждого есть своя зона ответственности. Староста - Кирилл, он руководит пятью звеньями нашего класса. Все ребята ответственные и на каждого я могу положиться.</a:t>
            </a:r>
          </a:p>
        </p:txBody>
      </p:sp>
    </p:spTree>
    <p:extLst>
      <p:ext uri="{BB962C8B-B14F-4D97-AF65-F5344CB8AC3E}">
        <p14:creationId xmlns:p14="http://schemas.microsoft.com/office/powerpoint/2010/main" val="442932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20688"/>
            <a:ext cx="89567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7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Виды лидеров в коллективе</a:t>
            </a:r>
          </a:p>
        </p:txBody>
      </p:sp>
      <p:pic>
        <p:nvPicPr>
          <p:cNvPr id="6146" name="Picture 2" descr="https://lh3.googleusercontent.com/proxy/nALuVSy2kCiiaAHeiA9SK727BQpszNO1BfRW34jRUej6Kmulnm_Fwasjo0TbBaFjhNxSSaJvbzjxhDa97Xd03Q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3" b="99686" l="0" r="100000">
                        <a14:foregroundMark x1="24599" y1="13208" x2="24866" y2="29245"/>
                        <a14:foregroundMark x1="14439" y1="37421" x2="14973" y2="54403"/>
                        <a14:foregroundMark x1="25936" y1="69182" x2="27005" y2="84591"/>
                        <a14:foregroundMark x1="47861" y1="79245" x2="50000" y2="87736"/>
                        <a14:foregroundMark x1="74332" y1="85220" x2="76738" y2="63208"/>
                        <a14:foregroundMark x1="85294" y1="49057" x2="85294" y2="59119"/>
                        <a14:foregroundMark x1="78075" y1="30189" x2="72193" y2="12264"/>
                        <a14:foregroundMark x1="54011" y1="8491" x2="52406" y2="18553"/>
                        <a14:foregroundMark x1="64171" y1="38994" x2="62567" y2="34591"/>
                        <a14:foregroundMark x1="51604" y1="32075" x2="50267" y2="31761"/>
                        <a14:foregroundMark x1="35829" y1="34906" x2="35027" y2="34277"/>
                        <a14:foregroundMark x1="31551" y1="48113" x2="31016" y2="51572"/>
                        <a14:foregroundMark x1="36096" y1="66038" x2="36096" y2="61950"/>
                        <a14:foregroundMark x1="48128" y1="68553" x2="50000" y2="69497"/>
                        <a14:foregroundMark x1="63369" y1="65723" x2="62299" y2="61950"/>
                        <a14:foregroundMark x1="69786" y1="50943" x2="70053" y2="54088"/>
                        <a14:foregroundMark x1="67914" y1="50000" x2="70321" y2="50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762000"/>
            <a:ext cx="7200800" cy="61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22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4752528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Лидер умелец на все руки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Лидер разрушитель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Генератор идей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Созидатель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Деловой лидер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Душа компании</a:t>
            </a:r>
          </a:p>
        </p:txBody>
      </p:sp>
      <p:pic>
        <p:nvPicPr>
          <p:cNvPr id="7170" name="Picture 2" descr="Лидер и менеджер - совсем не одно и то же – Digital Enterpr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4421752" cy="402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66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6832" y="-1251520"/>
            <a:ext cx="8892480" cy="4752528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Концерт         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мамы»       «Наша планета»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Дети - векторный клипарт (png)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192688" cy="47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6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p24"/>
          <p:cNvSpPr/>
          <p:nvPr/>
        </p:nvSpPr>
        <p:spPr>
          <a:xfrm>
            <a:off x="6378272" y="423268"/>
            <a:ext cx="2750820" cy="6165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сон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un9-31.userapi.com/c854420/v854420126/24fa78/GTte3QlWOj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76" b="72554" l="0" r="81643">
                        <a14:foregroundMark x1="21256" y1="41644" x2="6280" y2="55367"/>
                        <a14:foregroundMark x1="7971" y1="41304" x2="21014" y2="55367"/>
                        <a14:foregroundMark x1="25845" y1="44226" x2="18237" y2="53940"/>
                        <a14:foregroundMark x1="12440" y1="55842" x2="2657" y2="47418"/>
                        <a14:foregroundMark x1="5193" y1="43682" x2="2174" y2="51019"/>
                        <a14:foregroundMark x1="12681" y1="40965" x2="22222" y2="42323"/>
                        <a14:foregroundMark x1="26812" y1="45584" x2="21981" y2="52310"/>
                        <a14:foregroundMark x1="36957" y1="43478" x2="34420" y2="48641"/>
                        <a14:foregroundMark x1="43961" y1="42255" x2="61836" y2="42255"/>
                        <a14:foregroundMark x1="65942" y1="42459" x2="65580" y2="48845"/>
                        <a14:foregroundMark x1="64372" y1="50543" x2="35749" y2="50747"/>
                        <a14:foregroundMark x1="40580" y1="40421" x2="49396" y2="39946"/>
                        <a14:foregroundMark x1="57246" y1="39878" x2="62802" y2="41576"/>
                        <a14:foregroundMark x1="37802" y1="42255" x2="30556" y2="48981"/>
                        <a14:foregroundMark x1="51208" y1="40082" x2="56643" y2="40082"/>
                        <a14:foregroundMark x1="25242" y1="41780" x2="23068" y2="42663"/>
                        <a14:foregroundMark x1="7367" y1="39742" x2="10990" y2="43003"/>
                        <a14:foregroundMark x1="13164" y1="42527" x2="16425" y2="44497"/>
                        <a14:foregroundMark x1="19203" y1="42663" x2="6643" y2="50000"/>
                        <a14:foregroundMark x1="13768" y1="55027" x2="17633" y2="54144"/>
                        <a14:foregroundMark x1="3986" y1="53940" x2="5676" y2="51087"/>
                        <a14:foregroundMark x1="7005" y1="44226" x2="5797" y2="49864"/>
                        <a14:foregroundMark x1="11594" y1="48845" x2="14372" y2="52989"/>
                        <a14:foregroundMark x1="1812" y1="42867" x2="2657" y2="41780"/>
                        <a14:foregroundMark x1="26208" y1="53125" x2="32005" y2="53465"/>
                        <a14:foregroundMark x1="31884" y1="53193" x2="34300" y2="53193"/>
                        <a14:backgroundMark x1="63647" y1="60870" x2="79831" y2="6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36853" r="12017" b="27503"/>
          <a:stretch/>
        </p:blipFill>
        <p:spPr bwMode="auto">
          <a:xfrm>
            <a:off x="3707904" y="2623040"/>
            <a:ext cx="5843705" cy="420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70260" y="560068"/>
            <a:ext cx="1691640" cy="16535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72190" y="731518"/>
            <a:ext cx="1287780" cy="13106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47400" y="2118358"/>
            <a:ext cx="1691640" cy="16535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49330" y="2289808"/>
            <a:ext cx="1287780" cy="1310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13310" y="560068"/>
            <a:ext cx="1691640" cy="16535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115240" y="731518"/>
            <a:ext cx="1287780" cy="13106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913310" y="2145028"/>
            <a:ext cx="1691640" cy="16535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115240" y="2316478"/>
            <a:ext cx="1287780" cy="13106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19611" y="118678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Высыпайся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404" y="2758438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Отдохни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61900" y="1032895"/>
            <a:ext cx="144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3803" y="2666105"/>
            <a:ext cx="1125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Наберись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99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2057399" y="2024223"/>
            <a:ext cx="6383786" cy="3947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ВР</a:t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школы №129</a:t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Красногвардейского района</a:t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b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46501"/>
            <a:ext cx="20574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00185" y="-304085"/>
            <a:ext cx="2541429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556" y="5752635"/>
            <a:ext cx="547042" cy="72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oogle Shape;159;p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94" y="-10595"/>
            <a:ext cx="2083593" cy="31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93599" y="5809554"/>
            <a:ext cx="345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C75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https://vk.com/afoonechka</a:t>
            </a:r>
            <a:endParaRPr lang="ru-RU" sz="2400" b="1" dirty="0">
              <a:solidFill>
                <a:srgbClr val="4C75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74.userapi.com/c857528/v857528712/22525e/I0e9deCHzvY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" b="100000" l="5256" r="100000">
                        <a14:foregroundMark x1="26847" y1="50730" x2="30114" y2="38721"/>
                        <a14:foregroundMark x1="33523" y1="33109" x2="35938" y2="31201"/>
                        <a14:foregroundMark x1="20739" y1="58025" x2="23295" y2="55556"/>
                        <a14:foregroundMark x1="26136" y1="49495" x2="26563" y2="48260"/>
                        <a14:foregroundMark x1="25142" y1="51178" x2="27699" y2="45118"/>
                        <a14:foregroundMark x1="30824" y1="35129" x2="31250" y2="33558"/>
                        <a14:foregroundMark x1="40199" y1="29966" x2="35227" y2="31425"/>
                        <a14:foregroundMark x1="85653" y1="36251" x2="87074" y2="38721"/>
                        <a14:foregroundMark x1="90057" y1="44220" x2="92045" y2="50505"/>
                        <a14:foregroundMark x1="88352" y1="40404" x2="89631" y2="43659"/>
                        <a14:foregroundMark x1="93892" y1="55668" x2="95455" y2="62290"/>
                        <a14:foregroundMark x1="26136" y1="99663" x2="26136" y2="95174"/>
                        <a14:backgroundMark x1="87500" y1="93939" x2="91477" y2="9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5680" y="1908890"/>
            <a:ext cx="3630564" cy="494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6920" y="1908890"/>
            <a:ext cx="51896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rgbClr val="4C75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Анастасия Олеговна</a:t>
            </a:r>
            <a:endParaRPr lang="ru-RU" sz="2600" dirty="0">
              <a:solidFill>
                <a:srgbClr val="4C75A3"/>
              </a:solidFill>
            </a:endParaRPr>
          </a:p>
        </p:txBody>
      </p:sp>
      <p:pic>
        <p:nvPicPr>
          <p:cNvPr id="1028" name="Picture 4" descr="WhatsApp 2020 – Скачать новую версию ВатСап | SoftDaily.ru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787" y="4832746"/>
            <a:ext cx="547042" cy="72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05233" y="4946582"/>
            <a:ext cx="2287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4C75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8-921-788-44-02</a:t>
            </a:r>
          </a:p>
        </p:txBody>
      </p:sp>
    </p:spTree>
    <p:extLst>
      <p:ext uri="{BB962C8B-B14F-4D97-AF65-F5344CB8AC3E}">
        <p14:creationId xmlns:p14="http://schemas.microsoft.com/office/powerpoint/2010/main" val="130323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76672"/>
            <a:ext cx="8352928" cy="5760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3345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– универсальный человек</a:t>
            </a:r>
          </a:p>
        </p:txBody>
      </p:sp>
      <p:pic>
        <p:nvPicPr>
          <p:cNvPr id="4098" name="Picture 2" descr="https://oblast45.ru/uploads/publications/images/1147/big/e980070b2b691390212d2d2e442c47a33f741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04045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382215"/>
            <a:ext cx="5659163" cy="71949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5" y="170464"/>
            <a:ext cx="6993294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какие будут последствия?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972616" y="3284984"/>
            <a:ext cx="69932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Отличный результат класса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Довольные дети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Довольные родители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 СПК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учиться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работать в команде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обучающихся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Доверие и понимание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35896" y="1919536"/>
            <a:ext cx="6993294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результат класса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Недовольные дети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Недовольные родители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СПК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хочу учиться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люблю одноклассников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не для меня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дружу сам с собой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не доверяю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555776" y="1209725"/>
            <a:ext cx="1440160" cy="9231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652120" y="1209725"/>
            <a:ext cx="1368152" cy="9231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https://avatanplus.com/files/resources/original/5ce1ea638f5be16ad27b950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2852" y="999957"/>
            <a:ext cx="1599606" cy="12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utocut.by/images/galochk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42122"/>
            <a:ext cx="1440159" cy="12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6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2.bp.blogspot.com/-9BY7WWDO8eg/WE7_xOFngCI/AAAAAAAAEow/8cMrwave3bMfRtZ-WOnhf4LbkyLEYcbpgCLcB/s1600/sm_fu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0" y="116632"/>
            <a:ext cx="5472608" cy="65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43000" y="495613"/>
            <a:ext cx="3888431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классный руководитель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940152" y="128843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 чувством юмора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940152" y="807052"/>
            <a:ext cx="2943945" cy="6057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Можно поговорить по душам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940152" y="1495707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Добрый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940152" y="2173917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Современный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37448" y="2835009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Справедливый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937448" y="3513219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Весёлый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934000" y="4203161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Внимательный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934000" y="4881371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Любит детей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933999" y="5575208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Искренний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933999" y="6253418"/>
            <a:ext cx="2943945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Порядочный</a:t>
            </a:r>
          </a:p>
        </p:txBody>
      </p:sp>
      <p:pic>
        <p:nvPicPr>
          <p:cNvPr id="5124" name="Picture 4" descr="https://st.depositphotos.com/1001085/4626/i/950/depositphotos_46265947-stock-photo-portrait-of-cheerful-boy-showi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201" l="8113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000" y="2677973"/>
            <a:ext cx="4169160" cy="4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94861" y="364566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1-4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94861" y="501382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1-4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4861" y="163861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1-4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0152" y="230864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5-7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0152" y="27454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5-7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2" y="4349839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5-7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0775" y="95395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8-11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30775" y="2902371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8-11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0775" y="5613995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8-11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6108" y="64007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8-11</a:t>
            </a:r>
          </a:p>
        </p:txBody>
      </p:sp>
    </p:spTree>
    <p:extLst>
      <p:ext uri="{BB962C8B-B14F-4D97-AF65-F5344CB8AC3E}">
        <p14:creationId xmlns:p14="http://schemas.microsoft.com/office/powerpoint/2010/main" val="12229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1;p24"/>
          <p:cNvSpPr/>
          <p:nvPr/>
        </p:nvSpPr>
        <p:spPr>
          <a:xfrm>
            <a:off x="2588895" y="595202"/>
            <a:ext cx="6545580" cy="7357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Любопытство и социальные сети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sun9-14.userapi.com/c855520/v855520126/231691/jVBCTJ9gVtw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98" b="71399" l="3986" r="84420">
                        <a14:foregroundMark x1="12440" y1="33696" x2="20169" y2="45313"/>
                        <a14:foregroundMark x1="8696" y1="33560" x2="12560" y2="40625"/>
                        <a14:foregroundMark x1="10266" y1="32948" x2="14493" y2="39606"/>
                        <a14:foregroundMark x1="57246" y1="29959" x2="42754" y2="36005"/>
                        <a14:foregroundMark x1="45773" y1="29416" x2="51570" y2="28261"/>
                        <a14:foregroundMark x1="64493" y1="68342" x2="64493" y2="65557"/>
                        <a14:foregroundMark x1="37198" y1="65965" x2="43720" y2="65421"/>
                        <a14:foregroundMark x1="55193" y1="27921" x2="59300" y2="29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66" t="26245" r="14533" b="28918"/>
          <a:stretch/>
        </p:blipFill>
        <p:spPr bwMode="auto">
          <a:xfrm>
            <a:off x="5181601" y="1585683"/>
            <a:ext cx="3800475" cy="49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8775" y="3832225"/>
            <a:ext cx="1819275" cy="27305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263" y="2703037"/>
            <a:ext cx="494458" cy="61045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99909" y="1952333"/>
            <a:ext cx="399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Информационное общество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4964" y="3497707"/>
            <a:ext cx="215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Высказывания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70279" y="2838215"/>
            <a:ext cx="163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Ваше лицо</a:t>
            </a:r>
          </a:p>
        </p:txBody>
      </p:sp>
      <p:pic>
        <p:nvPicPr>
          <p:cNvPr id="35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735" y="1854207"/>
            <a:ext cx="494458" cy="61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19" y="3381287"/>
            <a:ext cx="494458" cy="61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7801" y="4242303"/>
            <a:ext cx="494458" cy="61045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2106265" y="4306804"/>
            <a:ext cx="2962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Фотографии и видео</a:t>
            </a:r>
          </a:p>
        </p:txBody>
      </p:sp>
      <p:pic>
        <p:nvPicPr>
          <p:cNvPr id="40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19" y="5124923"/>
            <a:ext cx="494458" cy="6104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627283" y="5189424"/>
            <a:ext cx="142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Поступки</a:t>
            </a:r>
          </a:p>
        </p:txBody>
      </p:sp>
      <p:pic>
        <p:nvPicPr>
          <p:cNvPr id="42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7801" y="5829316"/>
            <a:ext cx="494458" cy="61045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2106266" y="5893817"/>
            <a:ext cx="150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Подписки</a:t>
            </a:r>
          </a:p>
        </p:txBody>
      </p:sp>
    </p:spTree>
    <p:extLst>
      <p:ext uri="{BB962C8B-B14F-4D97-AF65-F5344CB8AC3E}">
        <p14:creationId xmlns:p14="http://schemas.microsoft.com/office/powerpoint/2010/main" val="220226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📌Что такое когнитивный диссонанс? | ВКонтак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230" y="1733703"/>
            <a:ext cx="3516342" cy="4359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51;p24"/>
          <p:cNvSpPr/>
          <p:nvPr/>
        </p:nvSpPr>
        <p:spPr>
          <a:xfrm>
            <a:off x="6393180" y="673469"/>
            <a:ext cx="2750820" cy="822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35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77539"/>
            <a:ext cx="2697480" cy="9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https://sun9-56.userapi.com/c857216/v857216126/1e4551/_YYDAoI2-hw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98" b="66848" l="16063" r="75725">
                        <a14:foregroundMark x1="18357" y1="59103" x2="21739" y2="56793"/>
                        <a14:foregroundMark x1="45290" y1="25951" x2="55918" y2="29348"/>
                        <a14:foregroundMark x1="57971" y1="24864" x2="51087" y2="26630"/>
                        <a14:foregroundMark x1="72826" y1="64130" x2="65338" y2="6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31" t="22312" r="22528" b="32945"/>
          <a:stretch/>
        </p:blipFill>
        <p:spPr bwMode="auto">
          <a:xfrm>
            <a:off x="79375" y="1733704"/>
            <a:ext cx="2771572" cy="46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Когнитивный диссонанс - что это в психологии: Описание, Признаки ...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4401" y="2111450"/>
            <a:ext cx="2943225" cy="3937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1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p24"/>
          <p:cNvSpPr/>
          <p:nvPr/>
        </p:nvSpPr>
        <p:spPr>
          <a:xfrm>
            <a:off x="2483768" y="318646"/>
            <a:ext cx="6660232" cy="6165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готов выслушать и помочь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un9-35.userapi.com/c854420/v854420126/24fa96/sTNoulaK7UQ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6" b="98308" l="1449" r="97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1429" y="2658254"/>
            <a:ext cx="1738652" cy="3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25.userapi.com/c854420/v854420126/24faa0/Py--Oc-ibCY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8" b="99290" l="345" r="92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607" y="2363293"/>
            <a:ext cx="1826181" cy="35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25.userapi.com/c854420/v854420126/24faa0/Py--Oc-ibCY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7819" y="2636912"/>
            <a:ext cx="1401000" cy="34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25.userapi.com/c854420/v854420126/24faa0/Py--Oc-ibCY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6156" y="2669608"/>
            <a:ext cx="1401000" cy="34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3808" y="2063559"/>
            <a:ext cx="131638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9447" y="1832726"/>
            <a:ext cx="2481770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Нужна помощь?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3098" y="6114216"/>
            <a:ext cx="1957587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готовлюсь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396" y="1374894"/>
            <a:ext cx="317612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много работы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607" y="5916080"/>
            <a:ext cx="141096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занята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3332" y="3212976"/>
            <a:ext cx="155042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сейчас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2990" y="3789040"/>
            <a:ext cx="2020105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помочь?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527" y="6237312"/>
            <a:ext cx="1124026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0945" y="4500551"/>
            <a:ext cx="160011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слышу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1063" y="5157192"/>
            <a:ext cx="1287532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1063" y="2427421"/>
            <a:ext cx="1483098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83095" y="6057930"/>
            <a:ext cx="652743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Да!</a:t>
            </a:r>
          </a:p>
        </p:txBody>
      </p:sp>
    </p:spTree>
    <p:extLst>
      <p:ext uri="{BB962C8B-B14F-4D97-AF65-F5344CB8AC3E}">
        <p14:creationId xmlns:p14="http://schemas.microsoft.com/office/powerpoint/2010/main" val="19628259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766</Words>
  <Application>Microsoft Office PowerPoint</Application>
  <PresentationFormat>Экран (4:3)</PresentationFormat>
  <Paragraphs>214</Paragraphs>
  <Slides>37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Тема Office</vt:lpstr>
      <vt:lpstr>Стили лидерства и организация работы  в команде</vt:lpstr>
      <vt:lpstr>Презентация PowerPoint</vt:lpstr>
      <vt:lpstr>Презентация PowerPoint</vt:lpstr>
      <vt:lpstr>Классный руководитель – универсальный человек</vt:lpstr>
      <vt:lpstr>А какие будут последствия?</vt:lpstr>
      <vt:lpstr>Современный классный руководитель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ошибки классных руководителей</vt:lpstr>
      <vt:lpstr>Золотая середина Аристотеля </vt:lpstr>
      <vt:lpstr>Презентация PowerPoint</vt:lpstr>
      <vt:lpstr>Презентация PowerPoint</vt:lpstr>
      <vt:lpstr>Презентация PowerPoint</vt:lpstr>
      <vt:lpstr>Как повысить свой авторитет в глазах детей и родителей?</vt:lpstr>
      <vt:lpstr>Виды лидерства педагогов</vt:lpstr>
      <vt:lpstr>Авторитарный стиль</vt:lpstr>
      <vt:lpstr>Попустительский стиль</vt:lpstr>
      <vt:lpstr>Демократический стиль</vt:lpstr>
      <vt:lpstr>Презентация PowerPoint</vt:lpstr>
      <vt:lpstr>Как выбрать стиль  руководства командой?</vt:lpstr>
      <vt:lpstr>Стадии развития коллектива</vt:lpstr>
      <vt:lpstr>Качества настоящего руководителя команды</vt:lpstr>
      <vt:lpstr>Как быть в моей ситуации? Помогите!</vt:lpstr>
      <vt:lpstr>Ошибки руководителя команды</vt:lpstr>
      <vt:lpstr>Правила эффективного управления командой</vt:lpstr>
      <vt:lpstr>5 основных шагов по созданию идеальной команды</vt:lpstr>
      <vt:lpstr>Факторы командной работы</vt:lpstr>
      <vt:lpstr>У меня в классе только один лидер – Маша. Доверяю только ей! Она староста и всё делает за всех. Она молодец и её уважают в классе. Мария рисует, поёт, танцует, в классе убирается. Я справилась с работой!</vt:lpstr>
      <vt:lpstr>Презентация PowerPoint</vt:lpstr>
      <vt:lpstr>Виды лидеров в коллективе</vt:lpstr>
      <vt:lpstr>Практическая часть  1. Лидер умелец на все руки 2. Лидер разрушитель 3. Генератор идей 4. Созидатель 5. Деловой лидер 6. Душа компании</vt:lpstr>
      <vt:lpstr>     Концерт                    Квест «День мамы»       «Наша планета»</vt:lpstr>
      <vt:lpstr>Презентация PowerPoint</vt:lpstr>
      <vt:lpstr>  Заместитель директора по ВР ГБОУ школы №129 Красногвардейского района Санкт-Петербурга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Стили лидерства и организация работы  в команде</dc:title>
  <dc:creator>ZAMVR</dc:creator>
  <cp:lastModifiedBy>HappyLife</cp:lastModifiedBy>
  <cp:revision>25</cp:revision>
  <dcterms:created xsi:type="dcterms:W3CDTF">2020-10-13T16:39:30Z</dcterms:created>
  <dcterms:modified xsi:type="dcterms:W3CDTF">2020-10-24T11:11:06Z</dcterms:modified>
</cp:coreProperties>
</file>